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48" r:id="rId1"/>
  </p:sldMasterIdLst>
  <p:notesMasterIdLst>
    <p:notesMasterId r:id="rId60"/>
  </p:notesMasterIdLst>
  <p:sldIdLst>
    <p:sldId id="298" r:id="rId2"/>
    <p:sldId id="304" r:id="rId3"/>
    <p:sldId id="303" r:id="rId4"/>
    <p:sldId id="275" r:id="rId5"/>
    <p:sldId id="300" r:id="rId6"/>
    <p:sldId id="331" r:id="rId7"/>
    <p:sldId id="333" r:id="rId8"/>
    <p:sldId id="336" r:id="rId9"/>
    <p:sldId id="334" r:id="rId10"/>
    <p:sldId id="302" r:id="rId11"/>
    <p:sldId id="337" r:id="rId12"/>
    <p:sldId id="332" r:id="rId13"/>
    <p:sldId id="338" r:id="rId14"/>
    <p:sldId id="339" r:id="rId15"/>
    <p:sldId id="273" r:id="rId16"/>
    <p:sldId id="274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301" r:id="rId25"/>
    <p:sldId id="308" r:id="rId26"/>
    <p:sldId id="305" r:id="rId27"/>
    <p:sldId id="306" r:id="rId28"/>
    <p:sldId id="307" r:id="rId29"/>
    <p:sldId id="309" r:id="rId30"/>
    <p:sldId id="310" r:id="rId31"/>
    <p:sldId id="311" r:id="rId32"/>
    <p:sldId id="313" r:id="rId33"/>
    <p:sldId id="314" r:id="rId34"/>
    <p:sldId id="315" r:id="rId35"/>
    <p:sldId id="316" r:id="rId36"/>
    <p:sldId id="317" r:id="rId37"/>
    <p:sldId id="318" r:id="rId38"/>
    <p:sldId id="319" r:id="rId39"/>
    <p:sldId id="320" r:id="rId40"/>
    <p:sldId id="321" r:id="rId41"/>
    <p:sldId id="322" r:id="rId42"/>
    <p:sldId id="323" r:id="rId43"/>
    <p:sldId id="324" r:id="rId44"/>
    <p:sldId id="325" r:id="rId45"/>
    <p:sldId id="326" r:id="rId46"/>
    <p:sldId id="328" r:id="rId47"/>
    <p:sldId id="327" r:id="rId48"/>
    <p:sldId id="329" r:id="rId49"/>
    <p:sldId id="330" r:id="rId50"/>
    <p:sldId id="340" r:id="rId51"/>
    <p:sldId id="291" r:id="rId52"/>
    <p:sldId id="286" r:id="rId53"/>
    <p:sldId id="287" r:id="rId54"/>
    <p:sldId id="299" r:id="rId55"/>
    <p:sldId id="284" r:id="rId56"/>
    <p:sldId id="288" r:id="rId57"/>
    <p:sldId id="289" r:id="rId58"/>
    <p:sldId id="290" r:id="rId5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  <p15:guide id="3" pos="72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4B8F"/>
    <a:srgbClr val="25ACFF"/>
    <a:srgbClr val="1062BF"/>
    <a:srgbClr val="007BC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04" autoAdjust="0"/>
    <p:restoredTop sz="94660"/>
  </p:normalViewPr>
  <p:slideViewPr>
    <p:cSldViewPr snapToGrid="0">
      <p:cViewPr>
        <p:scale>
          <a:sx n="75" d="100"/>
          <a:sy n="75" d="100"/>
        </p:scale>
        <p:origin x="965" y="115"/>
      </p:cViewPr>
      <p:guideLst>
        <p:guide pos="3840"/>
        <p:guide orient="horz" pos="2160"/>
        <p:guide pos="724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217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01C678-81CD-4974-AF36-DBC85801FF94}" type="datetimeFigureOut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3D4503-B00F-40E8-9A34-E106A101448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814913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목차는 </a:t>
            </a:r>
            <a:r>
              <a:rPr lang="ko-KR" altLang="en-US" dirty="0" err="1"/>
              <a:t>둘중에</a:t>
            </a:r>
            <a:r>
              <a:rPr lang="ko-KR" altLang="en-US" dirty="0"/>
              <a:t> 하나 선택해서 써</a:t>
            </a:r>
            <a:r>
              <a:rPr lang="en-US" altLang="ko-KR" dirty="0"/>
              <a:t>!!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D4503-B00F-40E8-9A34-E106A1014486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065216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목차는 </a:t>
            </a:r>
            <a:r>
              <a:rPr lang="ko-KR" altLang="en-US" dirty="0" err="1"/>
              <a:t>둘중에</a:t>
            </a:r>
            <a:r>
              <a:rPr lang="ko-KR" altLang="en-US" dirty="0"/>
              <a:t> 하나 선택해서 써</a:t>
            </a:r>
            <a:r>
              <a:rPr lang="en-US" altLang="ko-KR" dirty="0"/>
              <a:t>!!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D4503-B00F-40E8-9A34-E106A1014486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3430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D4503-B00F-40E8-9A34-E106A1014486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23905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이것도 간지 </a:t>
            </a:r>
            <a:r>
              <a:rPr lang="ko-KR" altLang="en-US" dirty="0" err="1"/>
              <a:t>둘중</a:t>
            </a:r>
            <a:r>
              <a:rPr lang="ko-KR" altLang="en-US" dirty="0"/>
              <a:t> 하나 선택하기</a:t>
            </a:r>
            <a:r>
              <a:rPr lang="en-US" altLang="ko-KR" dirty="0"/>
              <a:t>!!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D4503-B00F-40E8-9A34-E106A1014486}" type="slidenum">
              <a:rPr lang="ko-KR" altLang="en-US" smtClean="0"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4097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D4503-B00F-40E8-9A34-E106A1014486}" type="slidenum">
              <a:rPr lang="ko-KR" altLang="en-US" smtClean="0"/>
              <a:t>53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8355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이거는 오빠가 알아서 꾸며도 </a:t>
            </a:r>
            <a:r>
              <a:rPr lang="ko-KR" altLang="en-US" dirty="0" err="1"/>
              <a:t>될것같앙</a:t>
            </a:r>
            <a:r>
              <a:rPr lang="en-US" altLang="ko-KR" dirty="0"/>
              <a:t>!!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3D4503-B00F-40E8-9A34-E106A1014486}" type="slidenum">
              <a:rPr lang="ko-KR" altLang="en-US" smtClean="0"/>
              <a:t>57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786167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0A1FA2-AF3B-176C-9B07-34F47B27E7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0211738-FE2A-9B55-C289-2D60B99C6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823E46-7EC1-B71C-56D6-0EDA4D2FD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8288A-DA6A-41A9-866D-41A8415B32C1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8E5B5B-B9C9-B453-C71E-C4A6E25EF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7E6A82-C882-7036-5147-C386C87A4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75783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2A0856-423F-2268-73FC-3CF18886D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27A443-4FC6-03D3-F389-916080021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FEE4DF-5962-F29E-9DF5-F16AF0608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14DCE-3C0D-437E-9D31-E42EE0976A5E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FB0B56-0F7C-BD48-2646-957EA711A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13B61B-6695-E4C6-FDAB-8084F68C5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462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60BBD57-EFFC-0FB5-D944-872715226F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2EB076E-307A-3D1A-AA69-DC6D84118B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CAF30E-8255-8315-7E2C-C75E48AA7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43A02-5D7B-4FB5-A088-32B7F9468713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CFB6EE-D7B1-248E-87F0-3F891697F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EBDFF4-0182-21F6-F732-8362F368A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6032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5C587D-C373-F9B9-298B-65394CB5E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7AC8EFD-67E6-38A3-5DAE-27575643D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8036725-7CA0-E581-54D3-ED97D6C2D9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19F9EB-FB3D-4C8C-8A79-CB0B21C8E1B1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523B2E5-1256-33D7-4EE1-49BB246F7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0CADA03-2DF3-EB0D-46C2-D68ACCC29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2151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3F7B58-163A-AB3F-A4A4-F44EB2B4D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B65BFE-F2C2-9B2D-37E1-AA5A4510C9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7487E6B-8B3A-7E23-A740-731E1C087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4A3F02-C732-44F5-9B09-6C7B7CC728B0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02D907-740A-94B5-31AC-C4F06B508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B4E99D-D558-5559-AAB0-6CB8D911C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9434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94FEC1-0CAC-1B3B-E2A7-E932B6865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F9BEA3B-7C68-D7E0-D7CA-20E4B1A2A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70B3CE-0622-B29E-9477-E94A7DF30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80E29BA-67F6-9B1F-A100-B90A47EAB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E793DF-6B61-4DE7-B50A-76162C511290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8440118-5D1D-24BC-AE8D-9EAA00B62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9BE2389-9671-F41E-EEF8-F28147FE3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4276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74D48B-B8E6-E2EC-9BC8-42D2FF5A9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984F0B-89AB-BA47-EF00-87CE71231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F01B066-1231-D03D-D9CA-533C9225BA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2C2A6F2-5C97-314B-35BC-5D386C94E4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32F899E-48BC-64F7-48B7-45788254C6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2D8C1D7-B679-8670-1507-5A2C56468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AB351-6351-4002-A6E2-0735F82C9670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4E44307-3FFD-6302-0261-63808C41E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C42FE34-61B3-2A87-599B-59D4BC9F0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449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44681D-93A7-771E-39F0-1697F7DAE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1A6DB4E-DE7F-003C-4268-335E9CE98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7FAFB3-75BA-4474-A042-C56309DF6FCD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E4E368E-63E9-6E96-76F8-E20663FBF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39000" y="6356350"/>
            <a:ext cx="4114800" cy="365125"/>
          </a:xfrm>
        </p:spPr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E893D67-0D88-B69C-04BB-E373005B1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C5002163-FFAF-417C-9C20-DC892DFE980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3674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FDA4DFD-0B7E-D35C-2A64-149C8CCF0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6D75C-66DF-4266-A72B-B6CD4D6D10A6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F940060-96A3-4C87-32CB-9C8B8BC82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077200" y="6356350"/>
            <a:ext cx="4114800" cy="365125"/>
          </a:xfrm>
        </p:spPr>
        <p:txBody>
          <a:bodyPr/>
          <a:lstStyle>
            <a:lvl1pPr algn="r">
              <a:defRPr/>
            </a:lvl1pPr>
          </a:lstStyle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9EF4959-12AF-AB20-6A57-43B2E8450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C5002163-FFAF-417C-9C20-DC892DFE980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2857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40ACA0-4C8A-A0D9-A984-EE44652A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6997F2-4D72-DB05-07B3-D014D0AD50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F3A223-C24B-F559-1A2C-E3BE7C0A18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DF8073-FA03-E26D-87E5-9054541B1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882548-C3D9-4182-80F1-6A8667E61A77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BFC4C5-F770-79A7-7A23-D2C52A1EF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0B336BB-04A0-80DC-7ACB-78243B9CC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504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43BDFC-99A1-F86B-C501-0DB5D6FD5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CA642DE-9D7C-3F50-38BB-D36EC1B81C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7D188FF-F360-D5E0-28C9-531F20383D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FCB525-EE90-0F81-FE2B-6455ACE75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E74025-3B82-47B7-BAD6-65D3E60FF7AB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24A21C-BE77-E894-59D0-E3A51BE0E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2779640-06F0-B263-91DE-75E257242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8014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D71A392-2D0C-1467-2FD6-A78AEBA4E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841438C-0E65-9308-295A-47844D01BA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BB144A-FA49-5CD1-00A0-191DE3861A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320372A-88D4-465D-BC67-FB17CB37D6F5}" type="datetime1">
              <a:rPr lang="ko-KR" altLang="en-US" smtClean="0"/>
              <a:t>2025-09-24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240234-E25A-F419-CC12-467A989A14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2B1C28-1B3B-7062-BA9D-763CCF313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002163-FFAF-417C-9C20-DC892DFE98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797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>
            <a:extLst>
              <a:ext uri="{FF2B5EF4-FFF2-40B4-BE49-F238E27FC236}">
                <a16:creationId xmlns:a16="http://schemas.microsoft.com/office/drawing/2014/main" id="{2157B69D-9942-8E9D-C933-BCDEA0152644}"/>
              </a:ext>
            </a:extLst>
          </p:cNvPr>
          <p:cNvSpPr/>
          <p:nvPr/>
        </p:nvSpPr>
        <p:spPr>
          <a:xfrm>
            <a:off x="344557" y="481816"/>
            <a:ext cx="11542643" cy="5905732"/>
          </a:xfrm>
          <a:custGeom>
            <a:avLst/>
            <a:gdLst>
              <a:gd name="connsiteX0" fmla="*/ 0 w 11542643"/>
              <a:gd name="connsiteY0" fmla="*/ 0 h 5905732"/>
              <a:gd name="connsiteX1" fmla="*/ 563553 w 11542643"/>
              <a:gd name="connsiteY1" fmla="*/ 0 h 5905732"/>
              <a:gd name="connsiteX2" fmla="*/ 896252 w 11542643"/>
              <a:gd name="connsiteY2" fmla="*/ 0 h 5905732"/>
              <a:gd name="connsiteX3" fmla="*/ 1806084 w 11542643"/>
              <a:gd name="connsiteY3" fmla="*/ 0 h 5905732"/>
              <a:gd name="connsiteX4" fmla="*/ 2369637 w 11542643"/>
              <a:gd name="connsiteY4" fmla="*/ 0 h 5905732"/>
              <a:gd name="connsiteX5" fmla="*/ 2933189 w 11542643"/>
              <a:gd name="connsiteY5" fmla="*/ 0 h 5905732"/>
              <a:gd name="connsiteX6" fmla="*/ 3843021 w 11542643"/>
              <a:gd name="connsiteY6" fmla="*/ 0 h 5905732"/>
              <a:gd name="connsiteX7" fmla="*/ 4291147 w 11542643"/>
              <a:gd name="connsiteY7" fmla="*/ 0 h 5905732"/>
              <a:gd name="connsiteX8" fmla="*/ 5200979 w 11542643"/>
              <a:gd name="connsiteY8" fmla="*/ 0 h 5905732"/>
              <a:gd name="connsiteX9" fmla="*/ 6110811 w 11542643"/>
              <a:gd name="connsiteY9" fmla="*/ 0 h 5905732"/>
              <a:gd name="connsiteX10" fmla="*/ 6789790 w 11542643"/>
              <a:gd name="connsiteY10" fmla="*/ 0 h 5905732"/>
              <a:gd name="connsiteX11" fmla="*/ 7699622 w 11542643"/>
              <a:gd name="connsiteY11" fmla="*/ 0 h 5905732"/>
              <a:gd name="connsiteX12" fmla="*/ 8263174 w 11542643"/>
              <a:gd name="connsiteY12" fmla="*/ 0 h 5905732"/>
              <a:gd name="connsiteX13" fmla="*/ 8826727 w 11542643"/>
              <a:gd name="connsiteY13" fmla="*/ 0 h 5905732"/>
              <a:gd name="connsiteX14" fmla="*/ 9621132 w 11542643"/>
              <a:gd name="connsiteY14" fmla="*/ 0 h 5905732"/>
              <a:gd name="connsiteX15" fmla="*/ 10184685 w 11542643"/>
              <a:gd name="connsiteY15" fmla="*/ 0 h 5905732"/>
              <a:gd name="connsiteX16" fmla="*/ 11542643 w 11542643"/>
              <a:gd name="connsiteY16" fmla="*/ 0 h 5905732"/>
              <a:gd name="connsiteX17" fmla="*/ 11542643 w 11542643"/>
              <a:gd name="connsiteY17" fmla="*/ 774307 h 5905732"/>
              <a:gd name="connsiteX18" fmla="*/ 11542643 w 11542643"/>
              <a:gd name="connsiteY18" fmla="*/ 1489557 h 5905732"/>
              <a:gd name="connsiteX19" fmla="*/ 11542643 w 11542643"/>
              <a:gd name="connsiteY19" fmla="*/ 2204807 h 5905732"/>
              <a:gd name="connsiteX20" fmla="*/ 11542643 w 11542643"/>
              <a:gd name="connsiteY20" fmla="*/ 2683827 h 5905732"/>
              <a:gd name="connsiteX21" fmla="*/ 11542643 w 11542643"/>
              <a:gd name="connsiteY21" fmla="*/ 3221905 h 5905732"/>
              <a:gd name="connsiteX22" fmla="*/ 11542643 w 11542643"/>
              <a:gd name="connsiteY22" fmla="*/ 3937155 h 5905732"/>
              <a:gd name="connsiteX23" fmla="*/ 11542643 w 11542643"/>
              <a:gd name="connsiteY23" fmla="*/ 4534290 h 5905732"/>
              <a:gd name="connsiteX24" fmla="*/ 11542643 w 11542643"/>
              <a:gd name="connsiteY24" fmla="*/ 5072368 h 5905732"/>
              <a:gd name="connsiteX25" fmla="*/ 11542643 w 11542643"/>
              <a:gd name="connsiteY25" fmla="*/ 5905732 h 5905732"/>
              <a:gd name="connsiteX26" fmla="*/ 10863664 w 11542643"/>
              <a:gd name="connsiteY26" fmla="*/ 5905732 h 5905732"/>
              <a:gd name="connsiteX27" fmla="*/ 10184685 w 11542643"/>
              <a:gd name="connsiteY27" fmla="*/ 5905732 h 5905732"/>
              <a:gd name="connsiteX28" fmla="*/ 9736559 w 11542643"/>
              <a:gd name="connsiteY28" fmla="*/ 5905732 h 5905732"/>
              <a:gd name="connsiteX29" fmla="*/ 8942153 w 11542643"/>
              <a:gd name="connsiteY29" fmla="*/ 5905732 h 5905732"/>
              <a:gd name="connsiteX30" fmla="*/ 8494027 w 11542643"/>
              <a:gd name="connsiteY30" fmla="*/ 5905732 h 5905732"/>
              <a:gd name="connsiteX31" fmla="*/ 7699622 w 11542643"/>
              <a:gd name="connsiteY31" fmla="*/ 5905732 h 5905732"/>
              <a:gd name="connsiteX32" fmla="*/ 7366922 w 11542643"/>
              <a:gd name="connsiteY32" fmla="*/ 5905732 h 5905732"/>
              <a:gd name="connsiteX33" fmla="*/ 6572517 w 11542643"/>
              <a:gd name="connsiteY33" fmla="*/ 5905732 h 5905732"/>
              <a:gd name="connsiteX34" fmla="*/ 6124391 w 11542643"/>
              <a:gd name="connsiteY34" fmla="*/ 5905732 h 5905732"/>
              <a:gd name="connsiteX35" fmla="*/ 5791691 w 11542643"/>
              <a:gd name="connsiteY35" fmla="*/ 5905732 h 5905732"/>
              <a:gd name="connsiteX36" fmla="*/ 5343565 w 11542643"/>
              <a:gd name="connsiteY36" fmla="*/ 5905732 h 5905732"/>
              <a:gd name="connsiteX37" fmla="*/ 4549159 w 11542643"/>
              <a:gd name="connsiteY37" fmla="*/ 5905732 h 5905732"/>
              <a:gd name="connsiteX38" fmla="*/ 4101033 w 11542643"/>
              <a:gd name="connsiteY38" fmla="*/ 5905732 h 5905732"/>
              <a:gd name="connsiteX39" fmla="*/ 3768333 w 11542643"/>
              <a:gd name="connsiteY39" fmla="*/ 5905732 h 5905732"/>
              <a:gd name="connsiteX40" fmla="*/ 3320207 w 11542643"/>
              <a:gd name="connsiteY40" fmla="*/ 5905732 h 5905732"/>
              <a:gd name="connsiteX41" fmla="*/ 2756655 w 11542643"/>
              <a:gd name="connsiteY41" fmla="*/ 5905732 h 5905732"/>
              <a:gd name="connsiteX42" fmla="*/ 2077676 w 11542643"/>
              <a:gd name="connsiteY42" fmla="*/ 5905732 h 5905732"/>
              <a:gd name="connsiteX43" fmla="*/ 1629550 w 11542643"/>
              <a:gd name="connsiteY43" fmla="*/ 5905732 h 5905732"/>
              <a:gd name="connsiteX44" fmla="*/ 719718 w 11542643"/>
              <a:gd name="connsiteY44" fmla="*/ 5905732 h 5905732"/>
              <a:gd name="connsiteX45" fmla="*/ 0 w 11542643"/>
              <a:gd name="connsiteY45" fmla="*/ 5905732 h 5905732"/>
              <a:gd name="connsiteX46" fmla="*/ 0 w 11542643"/>
              <a:gd name="connsiteY46" fmla="*/ 5131425 h 5905732"/>
              <a:gd name="connsiteX47" fmla="*/ 0 w 11542643"/>
              <a:gd name="connsiteY47" fmla="*/ 4475232 h 5905732"/>
              <a:gd name="connsiteX48" fmla="*/ 0 w 11542643"/>
              <a:gd name="connsiteY48" fmla="*/ 3819040 h 5905732"/>
              <a:gd name="connsiteX49" fmla="*/ 0 w 11542643"/>
              <a:gd name="connsiteY49" fmla="*/ 3221905 h 5905732"/>
              <a:gd name="connsiteX50" fmla="*/ 0 w 11542643"/>
              <a:gd name="connsiteY50" fmla="*/ 2506655 h 5905732"/>
              <a:gd name="connsiteX51" fmla="*/ 0 w 11542643"/>
              <a:gd name="connsiteY51" fmla="*/ 1850463 h 5905732"/>
              <a:gd name="connsiteX52" fmla="*/ 0 w 11542643"/>
              <a:gd name="connsiteY52" fmla="*/ 1076156 h 5905732"/>
              <a:gd name="connsiteX53" fmla="*/ 0 w 11542643"/>
              <a:gd name="connsiteY53" fmla="*/ 0 h 5905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1542643" h="5905732" extrusionOk="0">
                <a:moveTo>
                  <a:pt x="0" y="0"/>
                </a:moveTo>
                <a:cubicBezTo>
                  <a:pt x="147634" y="21582"/>
                  <a:pt x="319422" y="-177"/>
                  <a:pt x="563553" y="0"/>
                </a:cubicBezTo>
                <a:cubicBezTo>
                  <a:pt x="807684" y="177"/>
                  <a:pt x="764107" y="-10811"/>
                  <a:pt x="896252" y="0"/>
                </a:cubicBezTo>
                <a:cubicBezTo>
                  <a:pt x="1028397" y="10811"/>
                  <a:pt x="1359603" y="-32195"/>
                  <a:pt x="1806084" y="0"/>
                </a:cubicBezTo>
                <a:cubicBezTo>
                  <a:pt x="2252565" y="32195"/>
                  <a:pt x="2223814" y="10484"/>
                  <a:pt x="2369637" y="0"/>
                </a:cubicBezTo>
                <a:cubicBezTo>
                  <a:pt x="2515460" y="-10484"/>
                  <a:pt x="2697602" y="-27175"/>
                  <a:pt x="2933189" y="0"/>
                </a:cubicBezTo>
                <a:cubicBezTo>
                  <a:pt x="3168776" y="27175"/>
                  <a:pt x="3610366" y="34256"/>
                  <a:pt x="3843021" y="0"/>
                </a:cubicBezTo>
                <a:cubicBezTo>
                  <a:pt x="4075676" y="-34256"/>
                  <a:pt x="4108390" y="-5234"/>
                  <a:pt x="4291147" y="0"/>
                </a:cubicBezTo>
                <a:cubicBezTo>
                  <a:pt x="4473904" y="5234"/>
                  <a:pt x="4802602" y="20611"/>
                  <a:pt x="5200979" y="0"/>
                </a:cubicBezTo>
                <a:cubicBezTo>
                  <a:pt x="5599356" y="-20611"/>
                  <a:pt x="5852499" y="-34255"/>
                  <a:pt x="6110811" y="0"/>
                </a:cubicBezTo>
                <a:cubicBezTo>
                  <a:pt x="6369123" y="34255"/>
                  <a:pt x="6451622" y="1719"/>
                  <a:pt x="6789790" y="0"/>
                </a:cubicBezTo>
                <a:cubicBezTo>
                  <a:pt x="7127958" y="-1719"/>
                  <a:pt x="7420314" y="-1424"/>
                  <a:pt x="7699622" y="0"/>
                </a:cubicBezTo>
                <a:cubicBezTo>
                  <a:pt x="7978930" y="1424"/>
                  <a:pt x="8090242" y="-11934"/>
                  <a:pt x="8263174" y="0"/>
                </a:cubicBezTo>
                <a:cubicBezTo>
                  <a:pt x="8436106" y="11934"/>
                  <a:pt x="8649555" y="3268"/>
                  <a:pt x="8826727" y="0"/>
                </a:cubicBezTo>
                <a:cubicBezTo>
                  <a:pt x="9003899" y="-3268"/>
                  <a:pt x="9325197" y="26897"/>
                  <a:pt x="9621132" y="0"/>
                </a:cubicBezTo>
                <a:cubicBezTo>
                  <a:pt x="9917068" y="-26897"/>
                  <a:pt x="9984988" y="20023"/>
                  <a:pt x="10184685" y="0"/>
                </a:cubicBezTo>
                <a:cubicBezTo>
                  <a:pt x="10384382" y="-20023"/>
                  <a:pt x="10896297" y="-63626"/>
                  <a:pt x="11542643" y="0"/>
                </a:cubicBezTo>
                <a:cubicBezTo>
                  <a:pt x="11562763" y="261427"/>
                  <a:pt x="11520027" y="583549"/>
                  <a:pt x="11542643" y="774307"/>
                </a:cubicBezTo>
                <a:cubicBezTo>
                  <a:pt x="11565259" y="965065"/>
                  <a:pt x="11563812" y="1174796"/>
                  <a:pt x="11542643" y="1489557"/>
                </a:cubicBezTo>
                <a:cubicBezTo>
                  <a:pt x="11521475" y="1804318"/>
                  <a:pt x="11524037" y="2014640"/>
                  <a:pt x="11542643" y="2204807"/>
                </a:cubicBezTo>
                <a:cubicBezTo>
                  <a:pt x="11561250" y="2394974"/>
                  <a:pt x="11552427" y="2510621"/>
                  <a:pt x="11542643" y="2683827"/>
                </a:cubicBezTo>
                <a:cubicBezTo>
                  <a:pt x="11532859" y="2857033"/>
                  <a:pt x="11526616" y="3070780"/>
                  <a:pt x="11542643" y="3221905"/>
                </a:cubicBezTo>
                <a:cubicBezTo>
                  <a:pt x="11558670" y="3373030"/>
                  <a:pt x="11561259" y="3664794"/>
                  <a:pt x="11542643" y="3937155"/>
                </a:cubicBezTo>
                <a:cubicBezTo>
                  <a:pt x="11524028" y="4209516"/>
                  <a:pt x="11528121" y="4280559"/>
                  <a:pt x="11542643" y="4534290"/>
                </a:cubicBezTo>
                <a:cubicBezTo>
                  <a:pt x="11557165" y="4788022"/>
                  <a:pt x="11547521" y="4860054"/>
                  <a:pt x="11542643" y="5072368"/>
                </a:cubicBezTo>
                <a:cubicBezTo>
                  <a:pt x="11537765" y="5284682"/>
                  <a:pt x="11502046" y="5605071"/>
                  <a:pt x="11542643" y="5905732"/>
                </a:cubicBezTo>
                <a:cubicBezTo>
                  <a:pt x="11274713" y="5914511"/>
                  <a:pt x="11122365" y="5894104"/>
                  <a:pt x="10863664" y="5905732"/>
                </a:cubicBezTo>
                <a:cubicBezTo>
                  <a:pt x="10604963" y="5917360"/>
                  <a:pt x="10434214" y="5892590"/>
                  <a:pt x="10184685" y="5905732"/>
                </a:cubicBezTo>
                <a:cubicBezTo>
                  <a:pt x="9935156" y="5918874"/>
                  <a:pt x="9849543" y="5918968"/>
                  <a:pt x="9736559" y="5905732"/>
                </a:cubicBezTo>
                <a:cubicBezTo>
                  <a:pt x="9623575" y="5892496"/>
                  <a:pt x="9276777" y="5935620"/>
                  <a:pt x="8942153" y="5905732"/>
                </a:cubicBezTo>
                <a:cubicBezTo>
                  <a:pt x="8607529" y="5875844"/>
                  <a:pt x="8682531" y="5922131"/>
                  <a:pt x="8494027" y="5905732"/>
                </a:cubicBezTo>
                <a:cubicBezTo>
                  <a:pt x="8305523" y="5889333"/>
                  <a:pt x="7877342" y="5884631"/>
                  <a:pt x="7699622" y="5905732"/>
                </a:cubicBezTo>
                <a:cubicBezTo>
                  <a:pt x="7521903" y="5926833"/>
                  <a:pt x="7472311" y="5897889"/>
                  <a:pt x="7366922" y="5905732"/>
                </a:cubicBezTo>
                <a:cubicBezTo>
                  <a:pt x="7261533" y="5913575"/>
                  <a:pt x="6815239" y="5935561"/>
                  <a:pt x="6572517" y="5905732"/>
                </a:cubicBezTo>
                <a:cubicBezTo>
                  <a:pt x="6329796" y="5875903"/>
                  <a:pt x="6337013" y="5902669"/>
                  <a:pt x="6124391" y="5905732"/>
                </a:cubicBezTo>
                <a:cubicBezTo>
                  <a:pt x="5911769" y="5908795"/>
                  <a:pt x="5930384" y="5921942"/>
                  <a:pt x="5791691" y="5905732"/>
                </a:cubicBezTo>
                <a:cubicBezTo>
                  <a:pt x="5652998" y="5889522"/>
                  <a:pt x="5464089" y="5919692"/>
                  <a:pt x="5343565" y="5905732"/>
                </a:cubicBezTo>
                <a:cubicBezTo>
                  <a:pt x="5223041" y="5891772"/>
                  <a:pt x="4882074" y="5903809"/>
                  <a:pt x="4549159" y="5905732"/>
                </a:cubicBezTo>
                <a:cubicBezTo>
                  <a:pt x="4216244" y="5907655"/>
                  <a:pt x="4304006" y="5902325"/>
                  <a:pt x="4101033" y="5905732"/>
                </a:cubicBezTo>
                <a:cubicBezTo>
                  <a:pt x="3898060" y="5909139"/>
                  <a:pt x="3884520" y="5918401"/>
                  <a:pt x="3768333" y="5905732"/>
                </a:cubicBezTo>
                <a:cubicBezTo>
                  <a:pt x="3652146" y="5893063"/>
                  <a:pt x="3509571" y="5905382"/>
                  <a:pt x="3320207" y="5905732"/>
                </a:cubicBezTo>
                <a:cubicBezTo>
                  <a:pt x="3130843" y="5906082"/>
                  <a:pt x="2872662" y="5930047"/>
                  <a:pt x="2756655" y="5905732"/>
                </a:cubicBezTo>
                <a:cubicBezTo>
                  <a:pt x="2640648" y="5881417"/>
                  <a:pt x="2369235" y="5904642"/>
                  <a:pt x="2077676" y="5905732"/>
                </a:cubicBezTo>
                <a:cubicBezTo>
                  <a:pt x="1786117" y="5906822"/>
                  <a:pt x="1803195" y="5923011"/>
                  <a:pt x="1629550" y="5905732"/>
                </a:cubicBezTo>
                <a:cubicBezTo>
                  <a:pt x="1455905" y="5888453"/>
                  <a:pt x="994054" y="5901791"/>
                  <a:pt x="719718" y="5905732"/>
                </a:cubicBezTo>
                <a:cubicBezTo>
                  <a:pt x="445382" y="5909673"/>
                  <a:pt x="213865" y="5912207"/>
                  <a:pt x="0" y="5905732"/>
                </a:cubicBezTo>
                <a:cubicBezTo>
                  <a:pt x="34624" y="5582679"/>
                  <a:pt x="-29790" y="5364389"/>
                  <a:pt x="0" y="5131425"/>
                </a:cubicBezTo>
                <a:cubicBezTo>
                  <a:pt x="29790" y="4898461"/>
                  <a:pt x="32750" y="4665298"/>
                  <a:pt x="0" y="4475232"/>
                </a:cubicBezTo>
                <a:cubicBezTo>
                  <a:pt x="-32750" y="4285166"/>
                  <a:pt x="16172" y="4098481"/>
                  <a:pt x="0" y="3819040"/>
                </a:cubicBezTo>
                <a:cubicBezTo>
                  <a:pt x="-16172" y="3539599"/>
                  <a:pt x="8491" y="3471359"/>
                  <a:pt x="0" y="3221905"/>
                </a:cubicBezTo>
                <a:cubicBezTo>
                  <a:pt x="-8491" y="2972451"/>
                  <a:pt x="-20371" y="2704061"/>
                  <a:pt x="0" y="2506655"/>
                </a:cubicBezTo>
                <a:cubicBezTo>
                  <a:pt x="20371" y="2309249"/>
                  <a:pt x="6965" y="2103298"/>
                  <a:pt x="0" y="1850463"/>
                </a:cubicBezTo>
                <a:cubicBezTo>
                  <a:pt x="-6965" y="1597628"/>
                  <a:pt x="-6353" y="1457302"/>
                  <a:pt x="0" y="1076156"/>
                </a:cubicBezTo>
                <a:cubicBezTo>
                  <a:pt x="6353" y="695010"/>
                  <a:pt x="-38859" y="252160"/>
                  <a:pt x="0" y="0"/>
                </a:cubicBezTo>
                <a:close/>
              </a:path>
            </a:pathLst>
          </a:custGeom>
          <a:noFill/>
          <a:ln w="47625" cmpd="sng">
            <a:solidFill>
              <a:schemeClr val="tx2">
                <a:lumMod val="75000"/>
                <a:lumOff val="25000"/>
              </a:schemeClr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4B8D65E7-0DEB-0B0C-B2F7-43FCC8E16DBA}"/>
              </a:ext>
            </a:extLst>
          </p:cNvPr>
          <p:cNvSpPr/>
          <p:nvPr/>
        </p:nvSpPr>
        <p:spPr>
          <a:xfrm>
            <a:off x="-478423" y="4698320"/>
            <a:ext cx="12976568" cy="2700048"/>
          </a:xfrm>
          <a:custGeom>
            <a:avLst/>
            <a:gdLst>
              <a:gd name="connsiteX0" fmla="*/ 0 w 6992471"/>
              <a:gd name="connsiteY0" fmla="*/ 2542988 h 5085976"/>
              <a:gd name="connsiteX1" fmla="*/ 3496236 w 6992471"/>
              <a:gd name="connsiteY1" fmla="*/ 0 h 5085976"/>
              <a:gd name="connsiteX2" fmla="*/ 6992472 w 6992471"/>
              <a:gd name="connsiteY2" fmla="*/ 2542988 h 5085976"/>
              <a:gd name="connsiteX3" fmla="*/ 3496236 w 6992471"/>
              <a:gd name="connsiteY3" fmla="*/ 5085976 h 5085976"/>
              <a:gd name="connsiteX4" fmla="*/ 0 w 6992471"/>
              <a:gd name="connsiteY4" fmla="*/ 2542988 h 5085976"/>
              <a:gd name="connsiteX0" fmla="*/ 31 w 6992503"/>
              <a:gd name="connsiteY0" fmla="*/ 2542988 h 3391819"/>
              <a:gd name="connsiteX1" fmla="*/ 3496267 w 6992503"/>
              <a:gd name="connsiteY1" fmla="*/ 0 h 3391819"/>
              <a:gd name="connsiteX2" fmla="*/ 6992503 w 6992503"/>
              <a:gd name="connsiteY2" fmla="*/ 2542988 h 3391819"/>
              <a:gd name="connsiteX3" fmla="*/ 3448456 w 6992503"/>
              <a:gd name="connsiteY3" fmla="*/ 3185458 h 3391819"/>
              <a:gd name="connsiteX4" fmla="*/ 31 w 6992503"/>
              <a:gd name="connsiteY4" fmla="*/ 2542988 h 3391819"/>
              <a:gd name="connsiteX0" fmla="*/ 3051 w 6995523"/>
              <a:gd name="connsiteY0" fmla="*/ 2542988 h 3439054"/>
              <a:gd name="connsiteX1" fmla="*/ 3499287 w 6995523"/>
              <a:gd name="connsiteY1" fmla="*/ 0 h 3439054"/>
              <a:gd name="connsiteX2" fmla="*/ 6995523 w 6995523"/>
              <a:gd name="connsiteY2" fmla="*/ 2542988 h 3439054"/>
              <a:gd name="connsiteX3" fmla="*/ 4001311 w 6995523"/>
              <a:gd name="connsiteY3" fmla="*/ 3281082 h 3439054"/>
              <a:gd name="connsiteX4" fmla="*/ 3051 w 6995523"/>
              <a:gd name="connsiteY4" fmla="*/ 2542988 h 3439054"/>
              <a:gd name="connsiteX0" fmla="*/ 2152 w 6994624"/>
              <a:gd name="connsiteY0" fmla="*/ 2542988 h 3569242"/>
              <a:gd name="connsiteX1" fmla="*/ 3498388 w 6994624"/>
              <a:gd name="connsiteY1" fmla="*/ 0 h 3569242"/>
              <a:gd name="connsiteX2" fmla="*/ 6994624 w 6994624"/>
              <a:gd name="connsiteY2" fmla="*/ 2542988 h 3569242"/>
              <a:gd name="connsiteX3" fmla="*/ 3916741 w 6994624"/>
              <a:gd name="connsiteY3" fmla="*/ 3502211 h 3569242"/>
              <a:gd name="connsiteX4" fmla="*/ 2152 w 6994624"/>
              <a:gd name="connsiteY4" fmla="*/ 2542988 h 3569242"/>
              <a:gd name="connsiteX0" fmla="*/ 2152 w 6994624"/>
              <a:gd name="connsiteY0" fmla="*/ 2542988 h 3679413"/>
              <a:gd name="connsiteX1" fmla="*/ 3498388 w 6994624"/>
              <a:gd name="connsiteY1" fmla="*/ 0 h 3679413"/>
              <a:gd name="connsiteX2" fmla="*/ 6994624 w 6994624"/>
              <a:gd name="connsiteY2" fmla="*/ 2542988 h 3679413"/>
              <a:gd name="connsiteX3" fmla="*/ 3916741 w 6994624"/>
              <a:gd name="connsiteY3" fmla="*/ 3502211 h 3679413"/>
              <a:gd name="connsiteX4" fmla="*/ 2152 w 6994624"/>
              <a:gd name="connsiteY4" fmla="*/ 2542988 h 3679413"/>
              <a:gd name="connsiteX0" fmla="*/ 12417 w 7004889"/>
              <a:gd name="connsiteY0" fmla="*/ 2542988 h 3675281"/>
              <a:gd name="connsiteX1" fmla="*/ 3508653 w 7004889"/>
              <a:gd name="connsiteY1" fmla="*/ 0 h 3675281"/>
              <a:gd name="connsiteX2" fmla="*/ 7004889 w 7004889"/>
              <a:gd name="connsiteY2" fmla="*/ 2542988 h 3675281"/>
              <a:gd name="connsiteX3" fmla="*/ 2642065 w 7004889"/>
              <a:gd name="connsiteY3" fmla="*/ 3496234 h 3675281"/>
              <a:gd name="connsiteX4" fmla="*/ 12417 w 7004889"/>
              <a:gd name="connsiteY4" fmla="*/ 2542988 h 3675281"/>
              <a:gd name="connsiteX0" fmla="*/ 11812 w 7004284"/>
              <a:gd name="connsiteY0" fmla="*/ 2525059 h 3657352"/>
              <a:gd name="connsiteX1" fmla="*/ 3484143 w 7004284"/>
              <a:gd name="connsiteY1" fmla="*/ 0 h 3657352"/>
              <a:gd name="connsiteX2" fmla="*/ 7004284 w 7004284"/>
              <a:gd name="connsiteY2" fmla="*/ 2525059 h 3657352"/>
              <a:gd name="connsiteX3" fmla="*/ 2641460 w 7004284"/>
              <a:gd name="connsiteY3" fmla="*/ 3478305 h 3657352"/>
              <a:gd name="connsiteX4" fmla="*/ 11812 w 7004284"/>
              <a:gd name="connsiteY4" fmla="*/ 2525059 h 3657352"/>
              <a:gd name="connsiteX0" fmla="*/ 11812 w 7004284"/>
              <a:gd name="connsiteY0" fmla="*/ 2525426 h 3657719"/>
              <a:gd name="connsiteX1" fmla="*/ 3484143 w 7004284"/>
              <a:gd name="connsiteY1" fmla="*/ 367 h 3657719"/>
              <a:gd name="connsiteX2" fmla="*/ 7004284 w 7004284"/>
              <a:gd name="connsiteY2" fmla="*/ 2525426 h 3657719"/>
              <a:gd name="connsiteX3" fmla="*/ 2641460 w 7004284"/>
              <a:gd name="connsiteY3" fmla="*/ 3478672 h 3657719"/>
              <a:gd name="connsiteX4" fmla="*/ 11812 w 7004284"/>
              <a:gd name="connsiteY4" fmla="*/ 2525426 h 3657719"/>
              <a:gd name="connsiteX0" fmla="*/ 1748 w 6994220"/>
              <a:gd name="connsiteY0" fmla="*/ 2525426 h 3657719"/>
              <a:gd name="connsiteX1" fmla="*/ 3474079 w 6994220"/>
              <a:gd name="connsiteY1" fmla="*/ 367 h 3657719"/>
              <a:gd name="connsiteX2" fmla="*/ 6994220 w 6994220"/>
              <a:gd name="connsiteY2" fmla="*/ 2525426 h 3657719"/>
              <a:gd name="connsiteX3" fmla="*/ 2631396 w 6994220"/>
              <a:gd name="connsiteY3" fmla="*/ 3478672 h 3657719"/>
              <a:gd name="connsiteX4" fmla="*/ 1748 w 6994220"/>
              <a:gd name="connsiteY4" fmla="*/ 2525426 h 3657719"/>
              <a:gd name="connsiteX0" fmla="*/ 2532 w 6995004"/>
              <a:gd name="connsiteY0" fmla="*/ 2525426 h 3364722"/>
              <a:gd name="connsiteX1" fmla="*/ 3474863 w 6995004"/>
              <a:gd name="connsiteY1" fmla="*/ 367 h 3364722"/>
              <a:gd name="connsiteX2" fmla="*/ 6995004 w 6995004"/>
              <a:gd name="connsiteY2" fmla="*/ 2525426 h 3364722"/>
              <a:gd name="connsiteX3" fmla="*/ 3845404 w 6995004"/>
              <a:gd name="connsiteY3" fmla="*/ 2952742 h 3364722"/>
              <a:gd name="connsiteX4" fmla="*/ 2532 w 6995004"/>
              <a:gd name="connsiteY4" fmla="*/ 2525426 h 3364722"/>
              <a:gd name="connsiteX0" fmla="*/ 2532 w 6995004"/>
              <a:gd name="connsiteY0" fmla="*/ 2525426 h 3269129"/>
              <a:gd name="connsiteX1" fmla="*/ 3474863 w 6995004"/>
              <a:gd name="connsiteY1" fmla="*/ 367 h 3269129"/>
              <a:gd name="connsiteX2" fmla="*/ 6995004 w 6995004"/>
              <a:gd name="connsiteY2" fmla="*/ 2525426 h 3269129"/>
              <a:gd name="connsiteX3" fmla="*/ 3845404 w 6995004"/>
              <a:gd name="connsiteY3" fmla="*/ 2952742 h 3269129"/>
              <a:gd name="connsiteX4" fmla="*/ 2532 w 6995004"/>
              <a:gd name="connsiteY4" fmla="*/ 2525426 h 3269129"/>
              <a:gd name="connsiteX0" fmla="*/ 2341 w 6994813"/>
              <a:gd name="connsiteY0" fmla="*/ 3732893 h 4476596"/>
              <a:gd name="connsiteX1" fmla="*/ 3487635 w 6994813"/>
              <a:gd name="connsiteY1" fmla="*/ 180 h 4476596"/>
              <a:gd name="connsiteX2" fmla="*/ 6994813 w 6994813"/>
              <a:gd name="connsiteY2" fmla="*/ 3732893 h 4476596"/>
              <a:gd name="connsiteX3" fmla="*/ 3845213 w 6994813"/>
              <a:gd name="connsiteY3" fmla="*/ 4160209 h 4476596"/>
              <a:gd name="connsiteX4" fmla="*/ 2341 w 6994813"/>
              <a:gd name="connsiteY4" fmla="*/ 3732893 h 4476596"/>
              <a:gd name="connsiteX0" fmla="*/ 1083 w 7035685"/>
              <a:gd name="connsiteY0" fmla="*/ 4048941 h 4475856"/>
              <a:gd name="connsiteX1" fmla="*/ 3528507 w 7035685"/>
              <a:gd name="connsiteY1" fmla="*/ 854 h 4475856"/>
              <a:gd name="connsiteX2" fmla="*/ 7035685 w 7035685"/>
              <a:gd name="connsiteY2" fmla="*/ 3733567 h 4475856"/>
              <a:gd name="connsiteX3" fmla="*/ 3886085 w 7035685"/>
              <a:gd name="connsiteY3" fmla="*/ 4160883 h 4475856"/>
              <a:gd name="connsiteX4" fmla="*/ 1083 w 7035685"/>
              <a:gd name="connsiteY4" fmla="*/ 4048941 h 4475856"/>
              <a:gd name="connsiteX0" fmla="*/ 3051 w 7037653"/>
              <a:gd name="connsiteY0" fmla="*/ 4048149 h 4475064"/>
              <a:gd name="connsiteX1" fmla="*/ 3530475 w 7037653"/>
              <a:gd name="connsiteY1" fmla="*/ 62 h 4475064"/>
              <a:gd name="connsiteX2" fmla="*/ 7037653 w 7037653"/>
              <a:gd name="connsiteY2" fmla="*/ 3732775 h 4475064"/>
              <a:gd name="connsiteX3" fmla="*/ 3888053 w 7037653"/>
              <a:gd name="connsiteY3" fmla="*/ 4160091 h 4475064"/>
              <a:gd name="connsiteX4" fmla="*/ 3051 w 7037653"/>
              <a:gd name="connsiteY4" fmla="*/ 4048149 h 4475064"/>
              <a:gd name="connsiteX0" fmla="*/ 2054 w 7036656"/>
              <a:gd name="connsiteY0" fmla="*/ 3048202 h 3475117"/>
              <a:gd name="connsiteX1" fmla="*/ 3587813 w 7036656"/>
              <a:gd name="connsiteY1" fmla="*/ 82 h 3475117"/>
              <a:gd name="connsiteX2" fmla="*/ 7036656 w 7036656"/>
              <a:gd name="connsiteY2" fmla="*/ 2732828 h 3475117"/>
              <a:gd name="connsiteX3" fmla="*/ 3887056 w 7036656"/>
              <a:gd name="connsiteY3" fmla="*/ 3160144 h 3475117"/>
              <a:gd name="connsiteX4" fmla="*/ 2054 w 7036656"/>
              <a:gd name="connsiteY4" fmla="*/ 3048202 h 347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36656" h="3475117">
                <a:moveTo>
                  <a:pt x="2054" y="3048202"/>
                </a:moveTo>
                <a:cubicBezTo>
                  <a:pt x="-47820" y="2521525"/>
                  <a:pt x="801464" y="-16586"/>
                  <a:pt x="3587813" y="82"/>
                </a:cubicBezTo>
                <a:cubicBezTo>
                  <a:pt x="6374162" y="16750"/>
                  <a:pt x="7036656" y="1328375"/>
                  <a:pt x="7036656" y="2732828"/>
                </a:cubicBezTo>
                <a:cubicBezTo>
                  <a:pt x="7036656" y="4137281"/>
                  <a:pt x="5059490" y="3107582"/>
                  <a:pt x="3887056" y="3160144"/>
                </a:cubicBezTo>
                <a:cubicBezTo>
                  <a:pt x="2714622" y="3212706"/>
                  <a:pt x="51928" y="3574879"/>
                  <a:pt x="2054" y="3048202"/>
                </a:cubicBezTo>
                <a:close/>
              </a:path>
            </a:pathLst>
          </a:custGeom>
          <a:solidFill>
            <a:srgbClr val="25ACFF">
              <a:alpha val="39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85F1D59B-E662-B766-140A-7581D1196427}"/>
              </a:ext>
            </a:extLst>
          </p:cNvPr>
          <p:cNvGrpSpPr/>
          <p:nvPr/>
        </p:nvGrpSpPr>
        <p:grpSpPr>
          <a:xfrm>
            <a:off x="675341" y="-71718"/>
            <a:ext cx="452351" cy="1833355"/>
            <a:chOff x="370541" y="-89647"/>
            <a:chExt cx="452351" cy="1833355"/>
          </a:xfrm>
          <a:solidFill>
            <a:schemeClr val="accent1">
              <a:lumMod val="40000"/>
              <a:lumOff val="60000"/>
            </a:schemeClr>
          </a:solidFill>
        </p:grpSpPr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F5405DDD-6A42-EAD7-D12E-CC7266C2484B}"/>
                </a:ext>
              </a:extLst>
            </p:cNvPr>
            <p:cNvGrpSpPr/>
            <p:nvPr/>
          </p:nvGrpSpPr>
          <p:grpSpPr>
            <a:xfrm>
              <a:off x="370541" y="-89647"/>
              <a:ext cx="452351" cy="1470212"/>
              <a:chOff x="573741" y="394447"/>
              <a:chExt cx="681318" cy="2214392"/>
            </a:xfrm>
            <a:grpFill/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C3CFD4F5-E3D0-30C0-B844-3D6A89E622BD}"/>
                  </a:ext>
                </a:extLst>
              </p:cNvPr>
              <p:cNvSpPr/>
              <p:nvPr/>
            </p:nvSpPr>
            <p:spPr>
              <a:xfrm>
                <a:off x="573741" y="394447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543C1773-5021-2B2D-F9E2-FA440AAA984E}"/>
                  </a:ext>
                </a:extLst>
              </p:cNvPr>
              <p:cNvSpPr/>
              <p:nvPr/>
            </p:nvSpPr>
            <p:spPr>
              <a:xfrm>
                <a:off x="573741" y="887506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FCC8318F-95A1-2A16-63F8-FE43761FBF76}"/>
                  </a:ext>
                </a:extLst>
              </p:cNvPr>
              <p:cNvSpPr/>
              <p:nvPr/>
            </p:nvSpPr>
            <p:spPr>
              <a:xfrm>
                <a:off x="573741" y="1434462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384FA106-6652-DBBF-E899-AC1EA2185BFD}"/>
                  </a:ext>
                </a:extLst>
              </p:cNvPr>
              <p:cNvSpPr/>
              <p:nvPr/>
            </p:nvSpPr>
            <p:spPr>
              <a:xfrm>
                <a:off x="573741" y="1927521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</p:grp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FA5A44AB-151F-6C75-9C67-CE4202FB5303}"/>
                </a:ext>
              </a:extLst>
            </p:cNvPr>
            <p:cNvSpPr/>
            <p:nvPr/>
          </p:nvSpPr>
          <p:spPr>
            <a:xfrm>
              <a:off x="370541" y="1291357"/>
              <a:ext cx="452351" cy="452351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 algn="l"/>
              <a:endParaRPr lang="ko-KR" altLang="en-US" sz="2800" dirty="0">
                <a:solidFill>
                  <a:schemeClr val="tx1"/>
                </a:solidFill>
                <a:latin typeface="CookieRunOTF Regular" panose="020B0600000101010101" pitchFamily="34" charset="-127"/>
                <a:ea typeface="CookieRunOTF Regular" panose="020B0600000101010101" pitchFamily="34" charset="-127"/>
              </a:endParaRPr>
            </a:p>
          </p:txBody>
        </p:sp>
      </p:grpSp>
      <p:sp>
        <p:nvSpPr>
          <p:cNvPr id="28" name="타원 27">
            <a:extLst>
              <a:ext uri="{FF2B5EF4-FFF2-40B4-BE49-F238E27FC236}">
                <a16:creationId xmlns:a16="http://schemas.microsoft.com/office/drawing/2014/main" id="{82AAECFE-D80C-D76E-B6B7-5B685AF0BB3B}"/>
              </a:ext>
            </a:extLst>
          </p:cNvPr>
          <p:cNvSpPr/>
          <p:nvPr/>
        </p:nvSpPr>
        <p:spPr>
          <a:xfrm>
            <a:off x="1033670" y="3839818"/>
            <a:ext cx="775252" cy="784169"/>
          </a:xfrm>
          <a:prstGeom prst="ellipse">
            <a:avLst/>
          </a:prstGeom>
          <a:solidFill>
            <a:srgbClr val="FFFF00">
              <a:alpha val="37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2AB0609A-A002-E112-CD62-6E1B94E21B14}"/>
              </a:ext>
            </a:extLst>
          </p:cNvPr>
          <p:cNvSpPr/>
          <p:nvPr/>
        </p:nvSpPr>
        <p:spPr>
          <a:xfrm>
            <a:off x="10693251" y="1535461"/>
            <a:ext cx="1804894" cy="174420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B05BFC2-C63E-0E22-1FF1-8602E4FC9920}"/>
              </a:ext>
            </a:extLst>
          </p:cNvPr>
          <p:cNvSpPr txBox="1"/>
          <p:nvPr/>
        </p:nvSpPr>
        <p:spPr>
          <a:xfrm>
            <a:off x="2872409" y="2346402"/>
            <a:ext cx="648693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lnSpc>
                <a:spcPct val="99600"/>
              </a:lnSpc>
            </a:pPr>
            <a:r>
              <a:rPr lang="ko-KR" altLang="en-US" sz="1800" b="0" i="0" u="none" strike="noStrike" dirty="0">
                <a:solidFill>
                  <a:srgbClr val="000000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컴퓨터는 어떻게 텍스트 이미지를 읽을까</a:t>
            </a:r>
            <a:r>
              <a:rPr lang="en-US" altLang="ko-KR" sz="1800" b="0" i="0" u="none" strike="noStrike" dirty="0">
                <a:solidFill>
                  <a:srgbClr val="000000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?</a:t>
            </a:r>
            <a:endParaRPr lang="ko-KR" altLang="ko-KR" sz="1800" b="0" i="0" u="none" strike="noStrike" dirty="0">
              <a:solidFill>
                <a:srgbClr val="000000"/>
              </a:solidFill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1426E2A-81DA-6BFB-4345-B2A415E7B612}"/>
              </a:ext>
            </a:extLst>
          </p:cNvPr>
          <p:cNvSpPr txBox="1"/>
          <p:nvPr/>
        </p:nvSpPr>
        <p:spPr>
          <a:xfrm>
            <a:off x="2774895" y="2711866"/>
            <a:ext cx="6642209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800" b="0" i="0" u="none" strike="noStrike" kern="1200" cap="none" spc="128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okieRun Bold" panose="020B0600000101010101" pitchFamily="50" charset="-127"/>
                <a:ea typeface="CookieRun Bold" panose="020B0600000101010101" pitchFamily="50" charset="-127"/>
              </a:rPr>
              <a:t>OCR</a:t>
            </a:r>
            <a:r>
              <a:rPr kumimoji="0" lang="ko-KR" altLang="en-US" sz="8000" b="0" i="0" u="none" strike="noStrike" kern="1200" cap="none" spc="128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okieRun Bold" panose="020B0600000101010101" pitchFamily="50" charset="-127"/>
                <a:ea typeface="CookieRun Bold" panose="020B0600000101010101" pitchFamily="50" charset="-127"/>
              </a:rPr>
              <a:t> </a:t>
            </a:r>
            <a:r>
              <a:rPr kumimoji="0" lang="ko-KR" altLang="en-US" sz="8000" b="0" i="0" u="none" strike="noStrike" kern="1200" cap="none" spc="128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okieRun Regular" panose="020B0600000101010101" pitchFamily="50" charset="-127"/>
                <a:ea typeface="CookieRun Regular" panose="020B0600000101010101" pitchFamily="50" charset="-127"/>
              </a:rPr>
              <a:t>알아보기</a:t>
            </a:r>
            <a:endParaRPr kumimoji="0" lang="ko-KR" altLang="en-US" sz="8800" b="0" i="0" u="none" strike="noStrike" kern="1200" cap="none" spc="128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75" name="사각형: 둥근 모서리 74">
            <a:extLst>
              <a:ext uri="{FF2B5EF4-FFF2-40B4-BE49-F238E27FC236}">
                <a16:creationId xmlns:a16="http://schemas.microsoft.com/office/drawing/2014/main" id="{36594B0A-5D17-E82B-99D2-597D1C9F6BF4}"/>
              </a:ext>
            </a:extLst>
          </p:cNvPr>
          <p:cNvSpPr/>
          <p:nvPr/>
        </p:nvSpPr>
        <p:spPr>
          <a:xfrm>
            <a:off x="4822825" y="4974796"/>
            <a:ext cx="2546350" cy="56256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0800"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solidFill>
                  <a:srgbClr val="007BC8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발표자</a:t>
            </a:r>
            <a:r>
              <a:rPr lang="en-US" altLang="ko-KR" sz="2400" dirty="0">
                <a:solidFill>
                  <a:srgbClr val="007BC8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 : </a:t>
            </a:r>
            <a:r>
              <a:rPr lang="ko-KR" altLang="en-US" sz="2400" dirty="0">
                <a:solidFill>
                  <a:srgbClr val="007BC8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김성현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98B6A80-EC6B-5E7C-A299-6EADAB2FA2CF}"/>
              </a:ext>
            </a:extLst>
          </p:cNvPr>
          <p:cNvSpPr txBox="1"/>
          <p:nvPr/>
        </p:nvSpPr>
        <p:spPr>
          <a:xfrm>
            <a:off x="8348870" y="618784"/>
            <a:ext cx="341243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99600"/>
              </a:lnSpc>
            </a:pPr>
            <a:r>
              <a:rPr lang="ko-KR" altLang="en-US" sz="1400" spc="-68" dirty="0">
                <a:solidFill>
                  <a:srgbClr val="595959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우리 </a:t>
            </a:r>
            <a:r>
              <a:rPr lang="en-US" altLang="ko-KR" sz="1400" spc="-68" dirty="0">
                <a:solidFill>
                  <a:srgbClr val="595959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FISA 2025.09.26</a:t>
            </a:r>
            <a:endParaRPr lang="en" altLang="ko-KR" sz="1400" spc="-68" dirty="0">
              <a:solidFill>
                <a:srgbClr val="595959"/>
              </a:solidFill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lvl="0" algn="r">
              <a:lnSpc>
                <a:spcPct val="99600"/>
              </a:lnSpc>
            </a:pPr>
            <a:r>
              <a:rPr lang="en" altLang="ko-KR" sz="1400" b="0" i="0" u="none" strike="noStrike" spc="-68" dirty="0">
                <a:solidFill>
                  <a:srgbClr val="595959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AI </a:t>
            </a:r>
            <a:r>
              <a:rPr lang="ko-KR" altLang="en-US" sz="1400" b="0" i="0" u="none" strike="noStrike" spc="-68" dirty="0">
                <a:solidFill>
                  <a:srgbClr val="595959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엔지니어링 </a:t>
            </a:r>
            <a:r>
              <a:rPr lang="en-US" altLang="ko-KR" sz="1400" b="0" i="0" u="none" strike="noStrike" spc="-68" dirty="0">
                <a:solidFill>
                  <a:srgbClr val="595959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- </a:t>
            </a:r>
            <a:r>
              <a:rPr lang="en" altLang="ko-KR" sz="1400" b="0" i="0" u="none" strike="noStrike" spc="-68" dirty="0">
                <a:solidFill>
                  <a:srgbClr val="595959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2</a:t>
            </a:r>
            <a:r>
              <a:rPr lang="ko-KR" altLang="en-US" sz="1400" b="0" i="0" u="none" strike="noStrike" spc="-68" dirty="0">
                <a:solidFill>
                  <a:srgbClr val="595959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차 기술세미나</a:t>
            </a:r>
            <a:endParaRPr lang="en-US" altLang="ko-KR" sz="1400" b="0" i="0" u="none" strike="noStrike" spc="-68" dirty="0">
              <a:solidFill>
                <a:srgbClr val="595959"/>
              </a:solidFill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2050" name="Picture 2" descr="虫眼鏡のイラスト">
            <a:extLst>
              <a:ext uri="{FF2B5EF4-FFF2-40B4-BE49-F238E27FC236}">
                <a16:creationId xmlns:a16="http://schemas.microsoft.com/office/drawing/2014/main" id="{FCB10EB8-E58A-9702-E777-CC3024E375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404577">
            <a:off x="9389667" y="3662239"/>
            <a:ext cx="613566" cy="832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ノートパソコンのキャラクター（疑問）">
            <a:extLst>
              <a:ext uri="{FF2B5EF4-FFF2-40B4-BE49-F238E27FC236}">
                <a16:creationId xmlns:a16="http://schemas.microsoft.com/office/drawing/2014/main" id="{824FD0C7-118C-4C0E-D2C3-7C6A41B5F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43207">
            <a:off x="3581308" y="1686546"/>
            <a:ext cx="779905" cy="729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23503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75B09-8838-4993-CE3C-7CD07D6B6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B2DC0D74-0AA2-AE3D-C099-F10D7DA457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BC8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45214D8-E20C-6634-899A-ABC596BC8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2" name="타원 12">
            <a:extLst>
              <a:ext uri="{FF2B5EF4-FFF2-40B4-BE49-F238E27FC236}">
                <a16:creationId xmlns:a16="http://schemas.microsoft.com/office/drawing/2014/main" id="{0870376F-3C08-B302-6A3D-E40AD53A5BEB}"/>
              </a:ext>
            </a:extLst>
          </p:cNvPr>
          <p:cNvSpPr/>
          <p:nvPr/>
        </p:nvSpPr>
        <p:spPr>
          <a:xfrm>
            <a:off x="4545497" y="4164631"/>
            <a:ext cx="8877786" cy="3429000"/>
          </a:xfrm>
          <a:custGeom>
            <a:avLst/>
            <a:gdLst>
              <a:gd name="connsiteX0" fmla="*/ 0 w 6992471"/>
              <a:gd name="connsiteY0" fmla="*/ 2542988 h 5085976"/>
              <a:gd name="connsiteX1" fmla="*/ 3496236 w 6992471"/>
              <a:gd name="connsiteY1" fmla="*/ 0 h 5085976"/>
              <a:gd name="connsiteX2" fmla="*/ 6992472 w 6992471"/>
              <a:gd name="connsiteY2" fmla="*/ 2542988 h 5085976"/>
              <a:gd name="connsiteX3" fmla="*/ 3496236 w 6992471"/>
              <a:gd name="connsiteY3" fmla="*/ 5085976 h 5085976"/>
              <a:gd name="connsiteX4" fmla="*/ 0 w 6992471"/>
              <a:gd name="connsiteY4" fmla="*/ 2542988 h 5085976"/>
              <a:gd name="connsiteX0" fmla="*/ 31 w 6992503"/>
              <a:gd name="connsiteY0" fmla="*/ 2542988 h 3391819"/>
              <a:gd name="connsiteX1" fmla="*/ 3496267 w 6992503"/>
              <a:gd name="connsiteY1" fmla="*/ 0 h 3391819"/>
              <a:gd name="connsiteX2" fmla="*/ 6992503 w 6992503"/>
              <a:gd name="connsiteY2" fmla="*/ 2542988 h 3391819"/>
              <a:gd name="connsiteX3" fmla="*/ 3448456 w 6992503"/>
              <a:gd name="connsiteY3" fmla="*/ 3185458 h 3391819"/>
              <a:gd name="connsiteX4" fmla="*/ 31 w 6992503"/>
              <a:gd name="connsiteY4" fmla="*/ 2542988 h 3391819"/>
              <a:gd name="connsiteX0" fmla="*/ 3051 w 6995523"/>
              <a:gd name="connsiteY0" fmla="*/ 2542988 h 3439054"/>
              <a:gd name="connsiteX1" fmla="*/ 3499287 w 6995523"/>
              <a:gd name="connsiteY1" fmla="*/ 0 h 3439054"/>
              <a:gd name="connsiteX2" fmla="*/ 6995523 w 6995523"/>
              <a:gd name="connsiteY2" fmla="*/ 2542988 h 3439054"/>
              <a:gd name="connsiteX3" fmla="*/ 4001311 w 6995523"/>
              <a:gd name="connsiteY3" fmla="*/ 3281082 h 3439054"/>
              <a:gd name="connsiteX4" fmla="*/ 3051 w 6995523"/>
              <a:gd name="connsiteY4" fmla="*/ 2542988 h 3439054"/>
              <a:gd name="connsiteX0" fmla="*/ 2152 w 6994624"/>
              <a:gd name="connsiteY0" fmla="*/ 2542988 h 3569242"/>
              <a:gd name="connsiteX1" fmla="*/ 3498388 w 6994624"/>
              <a:gd name="connsiteY1" fmla="*/ 0 h 3569242"/>
              <a:gd name="connsiteX2" fmla="*/ 6994624 w 6994624"/>
              <a:gd name="connsiteY2" fmla="*/ 2542988 h 3569242"/>
              <a:gd name="connsiteX3" fmla="*/ 3916741 w 6994624"/>
              <a:gd name="connsiteY3" fmla="*/ 3502211 h 3569242"/>
              <a:gd name="connsiteX4" fmla="*/ 2152 w 6994624"/>
              <a:gd name="connsiteY4" fmla="*/ 2542988 h 3569242"/>
              <a:gd name="connsiteX0" fmla="*/ 2152 w 6994624"/>
              <a:gd name="connsiteY0" fmla="*/ 2542988 h 3679413"/>
              <a:gd name="connsiteX1" fmla="*/ 3498388 w 6994624"/>
              <a:gd name="connsiteY1" fmla="*/ 0 h 3679413"/>
              <a:gd name="connsiteX2" fmla="*/ 6994624 w 6994624"/>
              <a:gd name="connsiteY2" fmla="*/ 2542988 h 3679413"/>
              <a:gd name="connsiteX3" fmla="*/ 3916741 w 6994624"/>
              <a:gd name="connsiteY3" fmla="*/ 3502211 h 3679413"/>
              <a:gd name="connsiteX4" fmla="*/ 2152 w 6994624"/>
              <a:gd name="connsiteY4" fmla="*/ 2542988 h 3679413"/>
              <a:gd name="connsiteX0" fmla="*/ 12417 w 7004889"/>
              <a:gd name="connsiteY0" fmla="*/ 2542988 h 3675281"/>
              <a:gd name="connsiteX1" fmla="*/ 3508653 w 7004889"/>
              <a:gd name="connsiteY1" fmla="*/ 0 h 3675281"/>
              <a:gd name="connsiteX2" fmla="*/ 7004889 w 7004889"/>
              <a:gd name="connsiteY2" fmla="*/ 2542988 h 3675281"/>
              <a:gd name="connsiteX3" fmla="*/ 2642065 w 7004889"/>
              <a:gd name="connsiteY3" fmla="*/ 3496234 h 3675281"/>
              <a:gd name="connsiteX4" fmla="*/ 12417 w 7004889"/>
              <a:gd name="connsiteY4" fmla="*/ 2542988 h 3675281"/>
              <a:gd name="connsiteX0" fmla="*/ 11812 w 7004284"/>
              <a:gd name="connsiteY0" fmla="*/ 2525059 h 3657352"/>
              <a:gd name="connsiteX1" fmla="*/ 3484143 w 7004284"/>
              <a:gd name="connsiteY1" fmla="*/ 0 h 3657352"/>
              <a:gd name="connsiteX2" fmla="*/ 7004284 w 7004284"/>
              <a:gd name="connsiteY2" fmla="*/ 2525059 h 3657352"/>
              <a:gd name="connsiteX3" fmla="*/ 2641460 w 7004284"/>
              <a:gd name="connsiteY3" fmla="*/ 3478305 h 3657352"/>
              <a:gd name="connsiteX4" fmla="*/ 11812 w 7004284"/>
              <a:gd name="connsiteY4" fmla="*/ 2525059 h 3657352"/>
              <a:gd name="connsiteX0" fmla="*/ 11812 w 7004284"/>
              <a:gd name="connsiteY0" fmla="*/ 2525426 h 3657719"/>
              <a:gd name="connsiteX1" fmla="*/ 3484143 w 7004284"/>
              <a:gd name="connsiteY1" fmla="*/ 367 h 3657719"/>
              <a:gd name="connsiteX2" fmla="*/ 7004284 w 7004284"/>
              <a:gd name="connsiteY2" fmla="*/ 2525426 h 3657719"/>
              <a:gd name="connsiteX3" fmla="*/ 2641460 w 7004284"/>
              <a:gd name="connsiteY3" fmla="*/ 3478672 h 3657719"/>
              <a:gd name="connsiteX4" fmla="*/ 11812 w 7004284"/>
              <a:gd name="connsiteY4" fmla="*/ 2525426 h 3657719"/>
              <a:gd name="connsiteX0" fmla="*/ 1748 w 6994220"/>
              <a:gd name="connsiteY0" fmla="*/ 2525426 h 3657719"/>
              <a:gd name="connsiteX1" fmla="*/ 3474079 w 6994220"/>
              <a:gd name="connsiteY1" fmla="*/ 367 h 3657719"/>
              <a:gd name="connsiteX2" fmla="*/ 6994220 w 6994220"/>
              <a:gd name="connsiteY2" fmla="*/ 2525426 h 3657719"/>
              <a:gd name="connsiteX3" fmla="*/ 2631396 w 6994220"/>
              <a:gd name="connsiteY3" fmla="*/ 3478672 h 3657719"/>
              <a:gd name="connsiteX4" fmla="*/ 1748 w 6994220"/>
              <a:gd name="connsiteY4" fmla="*/ 2525426 h 3657719"/>
              <a:gd name="connsiteX0" fmla="*/ 2532 w 6995004"/>
              <a:gd name="connsiteY0" fmla="*/ 2525426 h 3364722"/>
              <a:gd name="connsiteX1" fmla="*/ 3474863 w 6995004"/>
              <a:gd name="connsiteY1" fmla="*/ 367 h 3364722"/>
              <a:gd name="connsiteX2" fmla="*/ 6995004 w 6995004"/>
              <a:gd name="connsiteY2" fmla="*/ 2525426 h 3364722"/>
              <a:gd name="connsiteX3" fmla="*/ 3845404 w 6995004"/>
              <a:gd name="connsiteY3" fmla="*/ 2952742 h 3364722"/>
              <a:gd name="connsiteX4" fmla="*/ 2532 w 6995004"/>
              <a:gd name="connsiteY4" fmla="*/ 2525426 h 3364722"/>
              <a:gd name="connsiteX0" fmla="*/ 2532 w 6995004"/>
              <a:gd name="connsiteY0" fmla="*/ 2525426 h 3269129"/>
              <a:gd name="connsiteX1" fmla="*/ 3474863 w 6995004"/>
              <a:gd name="connsiteY1" fmla="*/ 367 h 3269129"/>
              <a:gd name="connsiteX2" fmla="*/ 6995004 w 6995004"/>
              <a:gd name="connsiteY2" fmla="*/ 2525426 h 3269129"/>
              <a:gd name="connsiteX3" fmla="*/ 3845404 w 6995004"/>
              <a:gd name="connsiteY3" fmla="*/ 2952742 h 3269129"/>
              <a:gd name="connsiteX4" fmla="*/ 2532 w 6995004"/>
              <a:gd name="connsiteY4" fmla="*/ 2525426 h 3269129"/>
              <a:gd name="connsiteX0" fmla="*/ 2341 w 6994813"/>
              <a:gd name="connsiteY0" fmla="*/ 3732893 h 4476596"/>
              <a:gd name="connsiteX1" fmla="*/ 3487635 w 6994813"/>
              <a:gd name="connsiteY1" fmla="*/ 180 h 4476596"/>
              <a:gd name="connsiteX2" fmla="*/ 6994813 w 6994813"/>
              <a:gd name="connsiteY2" fmla="*/ 3732893 h 4476596"/>
              <a:gd name="connsiteX3" fmla="*/ 3845213 w 6994813"/>
              <a:gd name="connsiteY3" fmla="*/ 4160209 h 4476596"/>
              <a:gd name="connsiteX4" fmla="*/ 2341 w 6994813"/>
              <a:gd name="connsiteY4" fmla="*/ 3732893 h 4476596"/>
              <a:gd name="connsiteX0" fmla="*/ 1083 w 7035685"/>
              <a:gd name="connsiteY0" fmla="*/ 4048941 h 4475856"/>
              <a:gd name="connsiteX1" fmla="*/ 3528507 w 7035685"/>
              <a:gd name="connsiteY1" fmla="*/ 854 h 4475856"/>
              <a:gd name="connsiteX2" fmla="*/ 7035685 w 7035685"/>
              <a:gd name="connsiteY2" fmla="*/ 3733567 h 4475856"/>
              <a:gd name="connsiteX3" fmla="*/ 3886085 w 7035685"/>
              <a:gd name="connsiteY3" fmla="*/ 4160883 h 4475856"/>
              <a:gd name="connsiteX4" fmla="*/ 1083 w 7035685"/>
              <a:gd name="connsiteY4" fmla="*/ 4048941 h 4475856"/>
              <a:gd name="connsiteX0" fmla="*/ 3051 w 7037653"/>
              <a:gd name="connsiteY0" fmla="*/ 4048149 h 4475064"/>
              <a:gd name="connsiteX1" fmla="*/ 3530475 w 7037653"/>
              <a:gd name="connsiteY1" fmla="*/ 62 h 4475064"/>
              <a:gd name="connsiteX2" fmla="*/ 7037653 w 7037653"/>
              <a:gd name="connsiteY2" fmla="*/ 3732775 h 4475064"/>
              <a:gd name="connsiteX3" fmla="*/ 3888053 w 7037653"/>
              <a:gd name="connsiteY3" fmla="*/ 4160091 h 4475064"/>
              <a:gd name="connsiteX4" fmla="*/ 3051 w 7037653"/>
              <a:gd name="connsiteY4" fmla="*/ 4048149 h 4475064"/>
              <a:gd name="connsiteX0" fmla="*/ 2054 w 7036656"/>
              <a:gd name="connsiteY0" fmla="*/ 3048202 h 3475117"/>
              <a:gd name="connsiteX1" fmla="*/ 3587813 w 7036656"/>
              <a:gd name="connsiteY1" fmla="*/ 82 h 3475117"/>
              <a:gd name="connsiteX2" fmla="*/ 7036656 w 7036656"/>
              <a:gd name="connsiteY2" fmla="*/ 2732828 h 3475117"/>
              <a:gd name="connsiteX3" fmla="*/ 3887056 w 7036656"/>
              <a:gd name="connsiteY3" fmla="*/ 3160144 h 3475117"/>
              <a:gd name="connsiteX4" fmla="*/ 2054 w 7036656"/>
              <a:gd name="connsiteY4" fmla="*/ 3048202 h 347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36656" h="3475117">
                <a:moveTo>
                  <a:pt x="2054" y="3048202"/>
                </a:moveTo>
                <a:cubicBezTo>
                  <a:pt x="-47820" y="2521525"/>
                  <a:pt x="801464" y="-16586"/>
                  <a:pt x="3587813" y="82"/>
                </a:cubicBezTo>
                <a:cubicBezTo>
                  <a:pt x="6374162" y="16750"/>
                  <a:pt x="7036656" y="1328375"/>
                  <a:pt x="7036656" y="2732828"/>
                </a:cubicBezTo>
                <a:cubicBezTo>
                  <a:pt x="7036656" y="4137281"/>
                  <a:pt x="5059490" y="3107582"/>
                  <a:pt x="3887056" y="3160144"/>
                </a:cubicBezTo>
                <a:cubicBezTo>
                  <a:pt x="2714622" y="3212706"/>
                  <a:pt x="51928" y="3574879"/>
                  <a:pt x="2054" y="3048202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81000"/>
            </a:scheme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497C27A-CF91-0D03-F198-8D6D8218C049}"/>
              </a:ext>
            </a:extLst>
          </p:cNvPr>
          <p:cNvSpPr/>
          <p:nvPr/>
        </p:nvSpPr>
        <p:spPr>
          <a:xfrm>
            <a:off x="-39978" y="759142"/>
            <a:ext cx="2127418" cy="2055878"/>
          </a:xfrm>
          <a:prstGeom prst="roundRect">
            <a:avLst/>
          </a:prstGeom>
          <a:solidFill>
            <a:srgbClr val="97D3F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5FFC988F-EEB2-B22A-B88D-232EA4AAFC0A}"/>
              </a:ext>
            </a:extLst>
          </p:cNvPr>
          <p:cNvSpPr/>
          <p:nvPr/>
        </p:nvSpPr>
        <p:spPr>
          <a:xfrm>
            <a:off x="10899913" y="223495"/>
            <a:ext cx="854765" cy="854765"/>
          </a:xfrm>
          <a:prstGeom prst="ellipse">
            <a:avLst/>
          </a:prstGeom>
          <a:solidFill>
            <a:srgbClr val="1062BF">
              <a:alpha val="76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5EFD368-66DD-F5A6-F64A-01140D550FD3}"/>
              </a:ext>
            </a:extLst>
          </p:cNvPr>
          <p:cNvSpPr/>
          <p:nvPr/>
        </p:nvSpPr>
        <p:spPr>
          <a:xfrm>
            <a:off x="437322" y="501650"/>
            <a:ext cx="11423374" cy="5854700"/>
          </a:xfrm>
          <a:custGeom>
            <a:avLst/>
            <a:gdLst>
              <a:gd name="connsiteX0" fmla="*/ 0 w 11423374"/>
              <a:gd name="connsiteY0" fmla="*/ 0 h 5854700"/>
              <a:gd name="connsiteX1" fmla="*/ 557729 w 11423374"/>
              <a:gd name="connsiteY1" fmla="*/ 0 h 5854700"/>
              <a:gd name="connsiteX2" fmla="*/ 886991 w 11423374"/>
              <a:gd name="connsiteY2" fmla="*/ 0 h 5854700"/>
              <a:gd name="connsiteX3" fmla="*/ 1787422 w 11423374"/>
              <a:gd name="connsiteY3" fmla="*/ 0 h 5854700"/>
              <a:gd name="connsiteX4" fmla="*/ 2345151 w 11423374"/>
              <a:gd name="connsiteY4" fmla="*/ 0 h 5854700"/>
              <a:gd name="connsiteX5" fmla="*/ 2902881 w 11423374"/>
              <a:gd name="connsiteY5" fmla="*/ 0 h 5854700"/>
              <a:gd name="connsiteX6" fmla="*/ 3803312 w 11423374"/>
              <a:gd name="connsiteY6" fmla="*/ 0 h 5854700"/>
              <a:gd name="connsiteX7" fmla="*/ 4246807 w 11423374"/>
              <a:gd name="connsiteY7" fmla="*/ 0 h 5854700"/>
              <a:gd name="connsiteX8" fmla="*/ 5147238 w 11423374"/>
              <a:gd name="connsiteY8" fmla="*/ 0 h 5854700"/>
              <a:gd name="connsiteX9" fmla="*/ 6047669 w 11423374"/>
              <a:gd name="connsiteY9" fmla="*/ 0 h 5854700"/>
              <a:gd name="connsiteX10" fmla="*/ 6719632 w 11423374"/>
              <a:gd name="connsiteY10" fmla="*/ 0 h 5854700"/>
              <a:gd name="connsiteX11" fmla="*/ 7620062 w 11423374"/>
              <a:gd name="connsiteY11" fmla="*/ 0 h 5854700"/>
              <a:gd name="connsiteX12" fmla="*/ 8177792 w 11423374"/>
              <a:gd name="connsiteY12" fmla="*/ 0 h 5854700"/>
              <a:gd name="connsiteX13" fmla="*/ 8735521 w 11423374"/>
              <a:gd name="connsiteY13" fmla="*/ 0 h 5854700"/>
              <a:gd name="connsiteX14" fmla="*/ 9521718 w 11423374"/>
              <a:gd name="connsiteY14" fmla="*/ 0 h 5854700"/>
              <a:gd name="connsiteX15" fmla="*/ 10079448 w 11423374"/>
              <a:gd name="connsiteY15" fmla="*/ 0 h 5854700"/>
              <a:gd name="connsiteX16" fmla="*/ 11423374 w 11423374"/>
              <a:gd name="connsiteY16" fmla="*/ 0 h 5854700"/>
              <a:gd name="connsiteX17" fmla="*/ 11423374 w 11423374"/>
              <a:gd name="connsiteY17" fmla="*/ 767616 h 5854700"/>
              <a:gd name="connsiteX18" fmla="*/ 11423374 w 11423374"/>
              <a:gd name="connsiteY18" fmla="*/ 1476685 h 5854700"/>
              <a:gd name="connsiteX19" fmla="*/ 11423374 w 11423374"/>
              <a:gd name="connsiteY19" fmla="*/ 2185755 h 5854700"/>
              <a:gd name="connsiteX20" fmla="*/ 11423374 w 11423374"/>
              <a:gd name="connsiteY20" fmla="*/ 2660636 h 5854700"/>
              <a:gd name="connsiteX21" fmla="*/ 11423374 w 11423374"/>
              <a:gd name="connsiteY21" fmla="*/ 3194064 h 5854700"/>
              <a:gd name="connsiteX22" fmla="*/ 11423374 w 11423374"/>
              <a:gd name="connsiteY22" fmla="*/ 3903133 h 5854700"/>
              <a:gd name="connsiteX23" fmla="*/ 11423374 w 11423374"/>
              <a:gd name="connsiteY23" fmla="*/ 4495109 h 5854700"/>
              <a:gd name="connsiteX24" fmla="*/ 11423374 w 11423374"/>
              <a:gd name="connsiteY24" fmla="*/ 5028537 h 5854700"/>
              <a:gd name="connsiteX25" fmla="*/ 11423374 w 11423374"/>
              <a:gd name="connsiteY25" fmla="*/ 5854700 h 5854700"/>
              <a:gd name="connsiteX26" fmla="*/ 10751411 w 11423374"/>
              <a:gd name="connsiteY26" fmla="*/ 5854700 h 5854700"/>
              <a:gd name="connsiteX27" fmla="*/ 10079448 w 11423374"/>
              <a:gd name="connsiteY27" fmla="*/ 5854700 h 5854700"/>
              <a:gd name="connsiteX28" fmla="*/ 9635952 w 11423374"/>
              <a:gd name="connsiteY28" fmla="*/ 5854700 h 5854700"/>
              <a:gd name="connsiteX29" fmla="*/ 8849755 w 11423374"/>
              <a:gd name="connsiteY29" fmla="*/ 5854700 h 5854700"/>
              <a:gd name="connsiteX30" fmla="*/ 8406259 w 11423374"/>
              <a:gd name="connsiteY30" fmla="*/ 5854700 h 5854700"/>
              <a:gd name="connsiteX31" fmla="*/ 7620062 w 11423374"/>
              <a:gd name="connsiteY31" fmla="*/ 5854700 h 5854700"/>
              <a:gd name="connsiteX32" fmla="*/ 7290800 w 11423374"/>
              <a:gd name="connsiteY32" fmla="*/ 5854700 h 5854700"/>
              <a:gd name="connsiteX33" fmla="*/ 6504604 w 11423374"/>
              <a:gd name="connsiteY33" fmla="*/ 5854700 h 5854700"/>
              <a:gd name="connsiteX34" fmla="*/ 6061108 w 11423374"/>
              <a:gd name="connsiteY34" fmla="*/ 5854700 h 5854700"/>
              <a:gd name="connsiteX35" fmla="*/ 5731846 w 11423374"/>
              <a:gd name="connsiteY35" fmla="*/ 5854700 h 5854700"/>
              <a:gd name="connsiteX36" fmla="*/ 5288350 w 11423374"/>
              <a:gd name="connsiteY36" fmla="*/ 5854700 h 5854700"/>
              <a:gd name="connsiteX37" fmla="*/ 4502153 w 11423374"/>
              <a:gd name="connsiteY37" fmla="*/ 5854700 h 5854700"/>
              <a:gd name="connsiteX38" fmla="*/ 4058658 w 11423374"/>
              <a:gd name="connsiteY38" fmla="*/ 5854700 h 5854700"/>
              <a:gd name="connsiteX39" fmla="*/ 3729396 w 11423374"/>
              <a:gd name="connsiteY39" fmla="*/ 5854700 h 5854700"/>
              <a:gd name="connsiteX40" fmla="*/ 3285900 w 11423374"/>
              <a:gd name="connsiteY40" fmla="*/ 5854700 h 5854700"/>
              <a:gd name="connsiteX41" fmla="*/ 2728170 w 11423374"/>
              <a:gd name="connsiteY41" fmla="*/ 5854700 h 5854700"/>
              <a:gd name="connsiteX42" fmla="*/ 2056207 w 11423374"/>
              <a:gd name="connsiteY42" fmla="*/ 5854700 h 5854700"/>
              <a:gd name="connsiteX43" fmla="*/ 1612712 w 11423374"/>
              <a:gd name="connsiteY43" fmla="*/ 5854700 h 5854700"/>
              <a:gd name="connsiteX44" fmla="*/ 712281 w 11423374"/>
              <a:gd name="connsiteY44" fmla="*/ 5854700 h 5854700"/>
              <a:gd name="connsiteX45" fmla="*/ 0 w 11423374"/>
              <a:gd name="connsiteY45" fmla="*/ 5854700 h 5854700"/>
              <a:gd name="connsiteX46" fmla="*/ 0 w 11423374"/>
              <a:gd name="connsiteY46" fmla="*/ 5087084 h 5854700"/>
              <a:gd name="connsiteX47" fmla="*/ 0 w 11423374"/>
              <a:gd name="connsiteY47" fmla="*/ 4436562 h 5854700"/>
              <a:gd name="connsiteX48" fmla="*/ 0 w 11423374"/>
              <a:gd name="connsiteY48" fmla="*/ 3786039 h 5854700"/>
              <a:gd name="connsiteX49" fmla="*/ 0 w 11423374"/>
              <a:gd name="connsiteY49" fmla="*/ 3194064 h 5854700"/>
              <a:gd name="connsiteX50" fmla="*/ 0 w 11423374"/>
              <a:gd name="connsiteY50" fmla="*/ 2484995 h 5854700"/>
              <a:gd name="connsiteX51" fmla="*/ 0 w 11423374"/>
              <a:gd name="connsiteY51" fmla="*/ 1834473 h 5854700"/>
              <a:gd name="connsiteX52" fmla="*/ 0 w 11423374"/>
              <a:gd name="connsiteY52" fmla="*/ 1066856 h 5854700"/>
              <a:gd name="connsiteX53" fmla="*/ 0 w 11423374"/>
              <a:gd name="connsiteY53" fmla="*/ 0 h 585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1423374" h="5854700" extrusionOk="0">
                <a:moveTo>
                  <a:pt x="0" y="0"/>
                </a:moveTo>
                <a:cubicBezTo>
                  <a:pt x="157188" y="22857"/>
                  <a:pt x="308738" y="8634"/>
                  <a:pt x="557729" y="0"/>
                </a:cubicBezTo>
                <a:cubicBezTo>
                  <a:pt x="806720" y="-8634"/>
                  <a:pt x="731745" y="15100"/>
                  <a:pt x="886991" y="0"/>
                </a:cubicBezTo>
                <a:cubicBezTo>
                  <a:pt x="1042237" y="-15100"/>
                  <a:pt x="1494327" y="20400"/>
                  <a:pt x="1787422" y="0"/>
                </a:cubicBezTo>
                <a:cubicBezTo>
                  <a:pt x="2080517" y="-20400"/>
                  <a:pt x="2146261" y="9303"/>
                  <a:pt x="2345151" y="0"/>
                </a:cubicBezTo>
                <a:cubicBezTo>
                  <a:pt x="2544041" y="-9303"/>
                  <a:pt x="2680256" y="23466"/>
                  <a:pt x="2902881" y="0"/>
                </a:cubicBezTo>
                <a:cubicBezTo>
                  <a:pt x="3125506" y="-23466"/>
                  <a:pt x="3476228" y="28902"/>
                  <a:pt x="3803312" y="0"/>
                </a:cubicBezTo>
                <a:cubicBezTo>
                  <a:pt x="4130396" y="-28902"/>
                  <a:pt x="4124193" y="2713"/>
                  <a:pt x="4246807" y="0"/>
                </a:cubicBezTo>
                <a:cubicBezTo>
                  <a:pt x="4369422" y="-2713"/>
                  <a:pt x="4865484" y="-44634"/>
                  <a:pt x="5147238" y="0"/>
                </a:cubicBezTo>
                <a:cubicBezTo>
                  <a:pt x="5428992" y="44634"/>
                  <a:pt x="5608438" y="9128"/>
                  <a:pt x="6047669" y="0"/>
                </a:cubicBezTo>
                <a:cubicBezTo>
                  <a:pt x="6486900" y="-9128"/>
                  <a:pt x="6483134" y="14722"/>
                  <a:pt x="6719632" y="0"/>
                </a:cubicBezTo>
                <a:cubicBezTo>
                  <a:pt x="6956130" y="-14722"/>
                  <a:pt x="7411740" y="-33650"/>
                  <a:pt x="7620062" y="0"/>
                </a:cubicBezTo>
                <a:cubicBezTo>
                  <a:pt x="7828384" y="33650"/>
                  <a:pt x="7900178" y="11130"/>
                  <a:pt x="8177792" y="0"/>
                </a:cubicBezTo>
                <a:cubicBezTo>
                  <a:pt x="8455406" y="-11130"/>
                  <a:pt x="8484154" y="-23703"/>
                  <a:pt x="8735521" y="0"/>
                </a:cubicBezTo>
                <a:cubicBezTo>
                  <a:pt x="8986888" y="23703"/>
                  <a:pt x="9179952" y="-28606"/>
                  <a:pt x="9521718" y="0"/>
                </a:cubicBezTo>
                <a:cubicBezTo>
                  <a:pt x="9863484" y="28606"/>
                  <a:pt x="9934182" y="18395"/>
                  <a:pt x="10079448" y="0"/>
                </a:cubicBezTo>
                <a:cubicBezTo>
                  <a:pt x="10224714" y="-18395"/>
                  <a:pt x="11085207" y="-40702"/>
                  <a:pt x="11423374" y="0"/>
                </a:cubicBezTo>
                <a:cubicBezTo>
                  <a:pt x="11436980" y="225338"/>
                  <a:pt x="11394955" y="384590"/>
                  <a:pt x="11423374" y="767616"/>
                </a:cubicBezTo>
                <a:cubicBezTo>
                  <a:pt x="11451793" y="1150642"/>
                  <a:pt x="11389504" y="1251252"/>
                  <a:pt x="11423374" y="1476685"/>
                </a:cubicBezTo>
                <a:cubicBezTo>
                  <a:pt x="11457244" y="1702118"/>
                  <a:pt x="11414968" y="1857486"/>
                  <a:pt x="11423374" y="2185755"/>
                </a:cubicBezTo>
                <a:cubicBezTo>
                  <a:pt x="11431781" y="2514024"/>
                  <a:pt x="11432950" y="2542438"/>
                  <a:pt x="11423374" y="2660636"/>
                </a:cubicBezTo>
                <a:cubicBezTo>
                  <a:pt x="11413798" y="2778834"/>
                  <a:pt x="11403896" y="3061130"/>
                  <a:pt x="11423374" y="3194064"/>
                </a:cubicBezTo>
                <a:cubicBezTo>
                  <a:pt x="11442852" y="3326998"/>
                  <a:pt x="11389410" y="3680457"/>
                  <a:pt x="11423374" y="3903133"/>
                </a:cubicBezTo>
                <a:cubicBezTo>
                  <a:pt x="11457338" y="4125809"/>
                  <a:pt x="11416133" y="4273459"/>
                  <a:pt x="11423374" y="4495109"/>
                </a:cubicBezTo>
                <a:cubicBezTo>
                  <a:pt x="11430615" y="4716759"/>
                  <a:pt x="11435675" y="4913388"/>
                  <a:pt x="11423374" y="5028537"/>
                </a:cubicBezTo>
                <a:cubicBezTo>
                  <a:pt x="11411073" y="5143686"/>
                  <a:pt x="11447042" y="5598713"/>
                  <a:pt x="11423374" y="5854700"/>
                </a:cubicBezTo>
                <a:cubicBezTo>
                  <a:pt x="11204688" y="5854863"/>
                  <a:pt x="11043735" y="5885181"/>
                  <a:pt x="10751411" y="5854700"/>
                </a:cubicBezTo>
                <a:cubicBezTo>
                  <a:pt x="10459087" y="5824219"/>
                  <a:pt x="10380022" y="5822845"/>
                  <a:pt x="10079448" y="5854700"/>
                </a:cubicBezTo>
                <a:cubicBezTo>
                  <a:pt x="9778874" y="5886555"/>
                  <a:pt x="9823006" y="5838320"/>
                  <a:pt x="9635952" y="5854700"/>
                </a:cubicBezTo>
                <a:cubicBezTo>
                  <a:pt x="9448898" y="5871080"/>
                  <a:pt x="9045398" y="5866474"/>
                  <a:pt x="8849755" y="5854700"/>
                </a:cubicBezTo>
                <a:cubicBezTo>
                  <a:pt x="8654112" y="5842926"/>
                  <a:pt x="8497185" y="5846778"/>
                  <a:pt x="8406259" y="5854700"/>
                </a:cubicBezTo>
                <a:cubicBezTo>
                  <a:pt x="8315333" y="5862622"/>
                  <a:pt x="7884219" y="5893537"/>
                  <a:pt x="7620062" y="5854700"/>
                </a:cubicBezTo>
                <a:cubicBezTo>
                  <a:pt x="7355905" y="5815863"/>
                  <a:pt x="7360757" y="5859378"/>
                  <a:pt x="7290800" y="5854700"/>
                </a:cubicBezTo>
                <a:cubicBezTo>
                  <a:pt x="7220843" y="5850022"/>
                  <a:pt x="6749947" y="5881688"/>
                  <a:pt x="6504604" y="5854700"/>
                </a:cubicBezTo>
                <a:cubicBezTo>
                  <a:pt x="6259261" y="5827712"/>
                  <a:pt x="6223716" y="5832700"/>
                  <a:pt x="6061108" y="5854700"/>
                </a:cubicBezTo>
                <a:cubicBezTo>
                  <a:pt x="5898500" y="5876700"/>
                  <a:pt x="5870695" y="5842349"/>
                  <a:pt x="5731846" y="5854700"/>
                </a:cubicBezTo>
                <a:cubicBezTo>
                  <a:pt x="5592997" y="5867051"/>
                  <a:pt x="5433422" y="5841781"/>
                  <a:pt x="5288350" y="5854700"/>
                </a:cubicBezTo>
                <a:cubicBezTo>
                  <a:pt x="5143278" y="5867619"/>
                  <a:pt x="4837127" y="5886545"/>
                  <a:pt x="4502153" y="5854700"/>
                </a:cubicBezTo>
                <a:cubicBezTo>
                  <a:pt x="4167179" y="5822855"/>
                  <a:pt x="4181287" y="5863062"/>
                  <a:pt x="4058658" y="5854700"/>
                </a:cubicBezTo>
                <a:cubicBezTo>
                  <a:pt x="3936030" y="5846338"/>
                  <a:pt x="3863971" y="5844930"/>
                  <a:pt x="3729396" y="5854700"/>
                </a:cubicBezTo>
                <a:cubicBezTo>
                  <a:pt x="3594821" y="5864470"/>
                  <a:pt x="3403334" y="5866707"/>
                  <a:pt x="3285900" y="5854700"/>
                </a:cubicBezTo>
                <a:cubicBezTo>
                  <a:pt x="3168466" y="5842693"/>
                  <a:pt x="2845199" y="5832327"/>
                  <a:pt x="2728170" y="5854700"/>
                </a:cubicBezTo>
                <a:cubicBezTo>
                  <a:pt x="2611141" y="5877074"/>
                  <a:pt x="2340491" y="5876966"/>
                  <a:pt x="2056207" y="5854700"/>
                </a:cubicBezTo>
                <a:cubicBezTo>
                  <a:pt x="1771923" y="5832434"/>
                  <a:pt x="1759898" y="5837337"/>
                  <a:pt x="1612712" y="5854700"/>
                </a:cubicBezTo>
                <a:cubicBezTo>
                  <a:pt x="1465526" y="5872063"/>
                  <a:pt x="950025" y="5885957"/>
                  <a:pt x="712281" y="5854700"/>
                </a:cubicBezTo>
                <a:cubicBezTo>
                  <a:pt x="474537" y="5823443"/>
                  <a:pt x="235934" y="5837762"/>
                  <a:pt x="0" y="5854700"/>
                </a:cubicBezTo>
                <a:cubicBezTo>
                  <a:pt x="13669" y="5516997"/>
                  <a:pt x="19672" y="5401913"/>
                  <a:pt x="0" y="5087084"/>
                </a:cubicBezTo>
                <a:cubicBezTo>
                  <a:pt x="-19672" y="4772255"/>
                  <a:pt x="12019" y="4726185"/>
                  <a:pt x="0" y="4436562"/>
                </a:cubicBezTo>
                <a:cubicBezTo>
                  <a:pt x="-12019" y="4146939"/>
                  <a:pt x="11510" y="4016757"/>
                  <a:pt x="0" y="3786039"/>
                </a:cubicBezTo>
                <a:cubicBezTo>
                  <a:pt x="-11510" y="3555321"/>
                  <a:pt x="23386" y="3431017"/>
                  <a:pt x="0" y="3194064"/>
                </a:cubicBezTo>
                <a:cubicBezTo>
                  <a:pt x="-23386" y="2957111"/>
                  <a:pt x="-35376" y="2688998"/>
                  <a:pt x="0" y="2484995"/>
                </a:cubicBezTo>
                <a:cubicBezTo>
                  <a:pt x="35376" y="2280992"/>
                  <a:pt x="15936" y="2152928"/>
                  <a:pt x="0" y="1834473"/>
                </a:cubicBezTo>
                <a:cubicBezTo>
                  <a:pt x="-15936" y="1516018"/>
                  <a:pt x="24868" y="1268088"/>
                  <a:pt x="0" y="1066856"/>
                </a:cubicBezTo>
                <a:cubicBezTo>
                  <a:pt x="-24868" y="865624"/>
                  <a:pt x="-34441" y="350774"/>
                  <a:pt x="0" y="0"/>
                </a:cubicBezTo>
                <a:close/>
              </a:path>
            </a:pathLst>
          </a:custGeom>
          <a:noFill/>
          <a:ln w="57150" cmpd="sng">
            <a:solidFill>
              <a:schemeClr val="bg1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34CEC3-9B82-1476-2D49-7477C60A6206}"/>
              </a:ext>
            </a:extLst>
          </p:cNvPr>
          <p:cNvSpPr txBox="1"/>
          <p:nvPr/>
        </p:nvSpPr>
        <p:spPr>
          <a:xfrm>
            <a:off x="3381017" y="1764680"/>
            <a:ext cx="5535984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99600"/>
              </a:lnSpc>
            </a:pPr>
            <a:r>
              <a:rPr lang="en-US" altLang="ko-KR" sz="8000" b="1" spc="107" dirty="0">
                <a:ln w="25400"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02</a:t>
            </a:r>
            <a:r>
              <a:rPr lang="en-US" altLang="ko-KR" sz="7200" spc="107" dirty="0">
                <a:ln w="25400"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구름 산스 700" pitchFamily="2" charset="-127"/>
                <a:ea typeface="구름 산스 700" pitchFamily="2" charset="-127"/>
              </a:rPr>
              <a:t> </a:t>
            </a:r>
          </a:p>
          <a:p>
            <a:pPr lvl="0">
              <a:lnSpc>
                <a:spcPct val="99600"/>
              </a:lnSpc>
            </a:pPr>
            <a:r>
              <a:rPr lang="en-US" altLang="ko-KR" sz="6600" spc="107" dirty="0">
                <a:ln w="25400"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구름 산스 700" pitchFamily="2" charset="-127"/>
                <a:ea typeface="구름 산스 700" pitchFamily="2" charset="-127"/>
              </a:rPr>
              <a:t>OCR</a:t>
            </a:r>
            <a:r>
              <a:rPr lang="ko-KR" altLang="en-US" sz="6600" spc="107" dirty="0">
                <a:ln w="25400"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구름 산스 700" pitchFamily="2" charset="-127"/>
                <a:ea typeface="구름 산스 700" pitchFamily="2" charset="-127"/>
              </a:rPr>
              <a:t>이란 </a:t>
            </a:r>
            <a:endParaRPr lang="en-US" altLang="ko-KR" sz="6600" spc="107" dirty="0">
              <a:ln w="25400">
                <a:noFill/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구름 산스 700" pitchFamily="2" charset="-127"/>
              <a:ea typeface="구름 산스 700" pitchFamily="2" charset="-127"/>
            </a:endParaRPr>
          </a:p>
          <a:p>
            <a:pPr lvl="0">
              <a:lnSpc>
                <a:spcPct val="99600"/>
              </a:lnSpc>
            </a:pPr>
            <a:r>
              <a:rPr lang="ko-KR" altLang="en-US" sz="6600" spc="107" dirty="0">
                <a:ln w="25400"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구름 산스 700" pitchFamily="2" charset="-127"/>
                <a:ea typeface="구름 산스 700" pitchFamily="2" charset="-127"/>
              </a:rPr>
              <a:t>어떤 기술인가</a:t>
            </a:r>
            <a:r>
              <a:rPr lang="en-US" altLang="ko-KR" sz="6600" spc="107" dirty="0">
                <a:ln w="25400"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구름 산스 700" pitchFamily="2" charset="-127"/>
                <a:ea typeface="구름 산스 700" pitchFamily="2" charset="-127"/>
              </a:rPr>
              <a:t>?</a:t>
            </a:r>
            <a:endParaRPr lang="ko-KR" altLang="ko-KR" sz="6600" spc="107" dirty="0">
              <a:ln w="25400">
                <a:noFill/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구름 산스 700" pitchFamily="2" charset="-127"/>
              <a:ea typeface="구름 산스 700" pitchFamily="2" charset="-127"/>
            </a:endParaRPr>
          </a:p>
          <a:p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0A897D99-DEC6-6E48-3264-DF089454C853}"/>
              </a:ext>
            </a:extLst>
          </p:cNvPr>
          <p:cNvSpPr/>
          <p:nvPr/>
        </p:nvSpPr>
        <p:spPr>
          <a:xfrm>
            <a:off x="10144539" y="919235"/>
            <a:ext cx="458991" cy="458991"/>
          </a:xfrm>
          <a:prstGeom prst="ellipse">
            <a:avLst/>
          </a:prstGeom>
          <a:solidFill>
            <a:srgbClr val="2FB5FF">
              <a:alpha val="35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A75560C-4AEE-C362-5182-BF77B4A057E8}"/>
              </a:ext>
            </a:extLst>
          </p:cNvPr>
          <p:cNvSpPr/>
          <p:nvPr/>
        </p:nvSpPr>
        <p:spPr>
          <a:xfrm>
            <a:off x="1933258" y="4524195"/>
            <a:ext cx="678981" cy="678981"/>
          </a:xfrm>
          <a:prstGeom prst="ellipse">
            <a:avLst/>
          </a:prstGeom>
          <a:solidFill>
            <a:srgbClr val="2FB5FF">
              <a:alpha val="35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2746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22763-D8DD-5305-0B73-3C4FC9518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1FA9310-0BA1-41E5-5F41-35E2948A3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FB2CD18-FFB9-045C-98D4-0A80CA756E32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주제 선택 이유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4E747645-DD11-F0C1-04EE-1C0E3AC10CE0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343770C8-DE85-C66C-A55F-7E45DB3391BA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E8A5BF0D-72DD-4A4D-EC5F-B5E5421E30B3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5C4986F3-93FA-93D1-BED3-9763A5A3BC5D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7603BFBA-B0E4-7EA2-79B9-8EF1C2B8236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7A55503B-D030-C9E8-6A18-51FEC80DA3A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F4F7A842-824E-D828-D83D-D74D5405FA9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2C2919D5-D7AD-17FD-11F3-D5ABCCE180B9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57107545-2CA8-3621-4E1D-DCBF25D7C30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0CC38E2D-13EB-210E-2600-AD50DB025F4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857B6DBA-5457-F3A1-3BA3-1695A0B3D11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8580845A-95C0-FA2E-C5E2-BF844270957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3387B0CD-0B4D-D0B2-FAAA-C78F6D3EF25C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98283B42-15E6-819E-C475-47D1D37AF99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D599339F-A462-4E41-F1AE-A47C00767F5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A75C3B0D-F06A-3EE3-750F-306E8E2BC39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C317B794-3A44-6E62-957A-E9F6722DBF1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9A28412B-F50E-6B07-D356-453C0FEA1EE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2954A69A-D18D-C23B-CCE3-76B4E701160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788CA1AD-DFEC-C656-DA13-E21982FF9FA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4A4480AB-5326-62BA-63CB-1B0CD7B0528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D685F17-F4CD-E869-5ADF-89824FB72826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108B1FA6-EA36-1509-AB6F-4D710BCACEC4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46ECA581-3500-65E1-3359-00CC695605F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71FB9D6D-A8CB-1177-A792-9AED3052163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327220D7-EE80-B062-7BA6-85645FF53EB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E2F14B82-66E6-9830-E62B-D4796AD8B3A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32671AFF-58E4-8273-BA2B-AA9C86B37B6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613BE1B7-A2AC-922E-35DE-6E25399D6FF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A42E1CC9-3CDD-731D-2547-59BF6B028B3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2368F94F-16CF-4BBB-75D3-CC9115E8DF7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D6098CE9-281C-0810-39CC-152F3BD29473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2BFDF31A-8336-4E7A-99CA-1C067A5821A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4E443C02-28BF-8E8E-69E4-642FB7C1238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423BEF4F-9806-1CA7-D3A4-772C0795AFE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A9DECA44-CCCC-199D-65F4-D4716AC3009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00832D5F-4DFF-368D-95D4-310075E5CF7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95605712-C6C4-45CD-0E17-788DD0D8BF6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D350CBFB-7F45-B821-720E-9C59A475AF2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04A39215-4527-0C18-32DF-7BC0BC7A861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DFF8AEB-4B72-196D-1F0C-34DEF7A1E7F2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736FE64D-EFBF-0F96-8F66-C75B78D09B0F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F81646FA-39B3-EF4C-ED3E-965C46B615A6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051BA93D-4B34-7428-483A-2AE97DA77B5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BB506F0B-A2C2-310C-767F-E9EEB378486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7FCA333A-8DBD-1E83-F69C-7837C076944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FF963A90-4804-3403-1419-9F1BBBB6543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25745A09-C0FB-E91C-1CF4-8B473454BF5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C6C30B02-3D58-7681-9369-F4E19BB6CBB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137E0FB9-190A-0548-6AB0-E6B1B027D95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8E449AFF-9643-425D-4CD3-C86FA3F55E4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1667C47A-67CD-0D97-463B-2918403976D9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56993516-BD12-C6F3-CB58-CB234385F1D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BA8CA164-906D-A0D7-338E-3B80E56085C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8A90C842-349F-4C8B-F205-E0290BED7EF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CE3A1AAF-EBE7-107A-B729-D0EA57640E3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F6BC9706-BF45-8717-4C26-E31B63B9DEC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B3DC06FE-80EB-A112-F0E1-EEC762D181F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65DB1A31-0D9F-B385-FEBF-BC0B10EBFA6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60FE4305-B92A-13F2-8FC9-D9448A7A08E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C0ED2603-33E5-33AC-9019-43EC44BAF231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4D62555E-BBCB-DE6A-D0F0-E63E80372CDF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EAEC274E-BBE3-D8FE-DD84-3156F7015E7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86819D11-A6D9-0260-0B18-5A98E356C8D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79B35ED6-B694-41EE-0AC8-C79AC20F512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299877E1-AE84-1117-0B50-4546E6640A0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D3EDBE00-4334-9724-00DF-4A03213BCCC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B2F78F66-D983-D606-F0B2-7F748044954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6A9C7D47-9E18-CD19-F204-2EA10B14696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40AA7269-D56A-B2C9-D8A2-792ACD4FE78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6255D158-EEF0-2EBD-9008-0BBE4187DC85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4EF3C261-8BB0-7B33-5B9F-310BAF9633F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C5C2CBE3-5902-BE7A-ABAB-E8D39D66134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FD7EA5B5-80AA-F2AC-F538-F28B3BD07EE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F1FD7ED8-CFCC-62C5-CEFE-C27E9E4CFA5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4A6DA5FE-21AB-BE12-C1D2-715CDDAF4A2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54B6FAC5-9F9A-D0F6-8941-D10D3CBAB3B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F5A2D5AF-6A60-D1B8-6245-2432BB330E8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77D216E3-2E57-409E-F90B-DA5C20907DBE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69413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FBE07D-BA61-C2AE-28D6-D7B603898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직사각형 44">
            <a:extLst>
              <a:ext uri="{FF2B5EF4-FFF2-40B4-BE49-F238E27FC236}">
                <a16:creationId xmlns:a16="http://schemas.microsoft.com/office/drawing/2014/main" id="{AD0AFAA8-532A-F5CF-4137-4E5983376BBA}"/>
              </a:ext>
            </a:extLst>
          </p:cNvPr>
          <p:cNvSpPr/>
          <p:nvPr/>
        </p:nvSpPr>
        <p:spPr>
          <a:xfrm>
            <a:off x="5432385" y="2945757"/>
            <a:ext cx="1327230" cy="966486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ADAC259-856B-00F8-1A9F-4953AA80B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0D5D709-EBBF-095C-E3DF-C34AE1DD5B67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광학 문자 인식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E916CB48-7B06-306B-8F86-497E66A40723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BC7D267-533D-BF96-8D09-78BCAEB1C2E7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F1DEB91B-3720-2EBF-0E8F-CD596F42A3F8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0C25EF89-3B1D-55C8-56F8-165DC9976F39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7835478A-2E79-092F-DE53-7024CDAB314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CB226081-34B4-CA03-F5E9-F78F4926D72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0C5A5CF9-1698-0473-6861-FDE957890B1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9D3D62BC-9BAF-69CE-7375-6D36FE5DDAE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939AE124-A31F-FFAF-541D-36C56CAC50B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1B77349A-BFE7-0F3C-526D-0168E380FCB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F20E60FF-D580-B4F6-F439-020870207D3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B78262C5-0113-3BD1-A39C-1A4CE5E9417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A7C4B8CB-E7D4-5E7B-CC89-BE80F8E75551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E85ADBE4-3D6F-F302-8AF6-0D87EA8BBF7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68195B4C-6F35-0F5F-F9DE-A3F5B078AFB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E91D3C1F-2CD6-8A7A-5D06-D3007C6DA25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F1F5CB1E-6665-162B-8841-A892FD4B770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DEA57D2A-25FD-E3A6-6242-6F8A9667AAB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B19D6205-4617-E131-5190-2ED16574F23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39282276-16FD-A84A-B2B9-AFD3E0FC688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1D735A29-A0B6-B1B0-853D-1F7851F9E11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5E8BD38F-64AE-32B5-A7A4-6C286CC79988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05D01521-7555-B59F-E4ED-53C9DBA00F9C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9D660007-CB66-3030-6EA2-4147059966E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D3E4A10B-C2A3-12B6-D773-28B52A21861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BF82DB67-E764-16F0-8EA2-0BAECA36BC7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135CC444-C672-42E3-C2D9-9B086A50A98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D7FE845A-662F-EA9A-0C12-79F4CDE4449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C0061277-39BA-645E-E7F9-70AC97083CB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82C0527C-03F7-41A1-62FC-4237AD15BFC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A33E47C0-5892-B723-117C-F072929DBAA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542D040C-833D-4AD2-EDA0-F78DA460426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0CA492EC-8361-549F-E324-50A795A1D8C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F8C9B779-7671-AA1B-A684-687FFEEEE1F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01D69CAE-BB5B-B0B2-94B9-77B7921B3AA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64E5CA09-9207-6674-43D1-AF8778518A2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1F5EBC18-D9E7-9166-45B7-F309549C19E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E2658B55-FEEE-6EB2-C7DE-110538553A5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920D6D4B-9E77-B025-D9DB-7D424E2E5D1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4EF1E8BA-4BED-2A29-2F2E-FC501F2430F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4B80E4C6-70A5-D9E6-9927-5937F17028BF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3847F21B-C184-89D2-7E1D-FB51F54327E5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35D46D68-C7C3-CC39-3125-7F92C852BF68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B5E58505-6580-D633-B3A1-597EE245AEC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E7ED8BFF-7428-5FBD-FF44-8CAAC7BBB9C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897E6FF6-44DC-A17A-66F6-402D7B3652B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CD9B115A-12AA-3C84-308E-728D1BAB2F4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EFDB2F98-ABA2-AE46-A86B-E4A0523278F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5B1B3D9B-1309-05EC-833C-A26693425B8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A0A177CA-2669-0AE5-659D-FF3FED199E8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D2346E91-9BFA-474C-ECA6-202B9C5FCC8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8301E445-DCC2-8D37-B8F4-72D7F4F562A8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5AD4B79F-42F2-D4A8-B796-2C3098B70BE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8A838F48-5597-542B-5271-B91D05FCF9F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C29DD6FB-36EA-7931-5EE2-F26A275E5BA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9F892578-0BAC-B080-7C3D-CCBC0F45DA4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9BE97FB0-444F-2166-085C-0D715AC1DCC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16462B44-F11A-5083-849D-F65941605EC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9F426ED3-58B3-2F9D-94D8-E5F7AFB0E0B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B850FA0E-1DC2-86D9-C239-B42A6389A1A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C00C3107-1DCB-C26A-C0E6-B688A080FEFD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AFEAE9A3-26C6-B1BF-9EF8-51D830ECBCEB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91DB0EDC-086F-B445-DE96-56301737E98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72668FD4-3A31-0F9D-A20D-1C85880075A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09B22159-E396-4286-3944-B888E34424D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3FC95C91-9D86-8BE2-46CB-C539D1B0E5A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B4A5E622-76E7-4CEB-D959-2FB56BCBD7A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E3336471-85BD-F11A-FBBD-99BEB3BFEAD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5060070C-DA43-0E73-9188-B4B6D358750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100CDBD0-811E-71D4-D7EC-83119C43242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7CC6A31D-1E05-D6B2-71BA-3D88562F00B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6EF4E9D5-5EAC-31DD-DBD7-E2194E3162E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6BB51EAC-6970-4BE8-21F7-D5FDEB4EFCF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2559F973-A116-1F91-EBF5-F16224A1CC9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2176214C-DF14-D83C-C8AA-D1F559B9D61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31477BE9-99B1-65C9-76F6-4B4440626FF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693223CB-65F9-C9F4-63F2-17A65612C90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052755AB-25BE-B75A-D0E1-5751D1516F2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30337F49-AF9A-2430-459B-F334D3983B3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1" name="그림 40">
            <a:extLst>
              <a:ext uri="{FF2B5EF4-FFF2-40B4-BE49-F238E27FC236}">
                <a16:creationId xmlns:a16="http://schemas.microsoft.com/office/drawing/2014/main" id="{82FD6304-2454-5434-2CA4-1860F41393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62184" y="1446271"/>
            <a:ext cx="8471336" cy="479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378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CC79A8-87A9-0C3E-FEFB-A26BFB0BB5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420CBE6-E097-0F9D-DA2B-5DDF742A4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6384BC4-C6EC-AC4C-5E74-7A9006E46172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기존 이미지 처리 방식과 차이점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F10BEC1E-D084-FB27-DDC6-A1F23C3B112F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A68CC7F-821A-DCF0-272F-3FB12B5A5453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21D84C49-8A70-2320-A659-C4F3450523F6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638B5A1E-2997-1EED-812F-E06901054F61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63357691-6B52-CCAD-DF9C-6CFB287EFA0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802D582A-E9D2-94FC-45E9-CE1F9439EE0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BE1EB8E8-F5CE-4A2A-DB7D-8507F72144A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F081DAAC-E5EA-2F82-D56E-8037958B2E0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9166D09A-919E-7C2F-EF06-9CCF61DE2A4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88A2773B-056C-20CD-E04A-EC83F59D390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43D667A0-7864-D3CD-7021-97D73320F11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DFAF10E2-3BA1-EEAD-3509-FF4F612CC15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70EC7178-0844-0D43-B015-5C4D967E58EF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B950B870-50C1-210F-9A6D-FAD29893902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6A03FC18-815C-57F5-B6AA-AE152C6A52B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BF13E549-08BA-49FC-E0F5-2DDF8040452D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06580BEB-EC45-51E6-ACD5-23720537F5A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832313E6-5359-A685-13F8-A39F1F688E1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61D241BC-C3B1-2DED-B4ED-67F2258E89F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836C062D-18F9-EDD1-C395-41C57B7BC34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B944E2B7-E37A-711E-7381-895EE26A117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1363278D-037F-C5C0-C73F-ABAE68EDEA60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AAC3E009-3D76-AB0F-324B-9F90EF5C9560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7D9AB9D6-F901-F8F6-1AA7-DA677915FDB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AE73DFBC-D766-2720-0FE4-56A6E99E40E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B5C8402E-0247-DF12-71B3-D50E36F9DB5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FFC47BDD-253B-9FEA-6A4C-C57D78CE4CC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A35B4603-2B1C-42B1-E58B-A58DC9C9667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608172F6-013C-6AF9-3475-27709032033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B1847DC4-E65E-57DB-118B-09C8299E91C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13A98A97-8CFD-94E5-E683-932BF0B62E3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7091FD9F-998D-2D64-C41D-5AB5ACCDD684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E421617E-D26D-34EA-956F-061BBD754CA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146026B2-592E-336A-038D-D0A17F77D7D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F8DABDC7-AD11-631B-2C1A-AC55E3223A1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49FEB7A5-B77E-E014-5725-A2096C187C1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42DE48B7-7591-1DA5-F902-D83E8515836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CE259C38-DDCC-6BD9-B8F0-DB6D9354D86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CFBA7ED7-DA9B-0DE7-33E5-9A654458D42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D7B94388-E49C-C90D-4E3F-4561F40D70C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3E5BECA5-1044-4386-849B-F2163DFB5D52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8000D09D-9E63-A65C-3D5B-B3780D16BF66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6C5DCB05-6B97-9B71-E154-F49245AA503B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E6014455-FEED-1247-C877-BE8C686F400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9DE9F2DA-5D24-FB2C-3946-29A687F83E1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C4158B88-0C5F-BF2A-0C9A-60ADA3779A3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2AD6EEBA-B84C-A7FD-94AC-3F2DF21435D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AC76BD76-FED4-349D-E10F-20236D2189A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30E0890A-750E-2143-46B9-FB97313B9A3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3AA15699-5F61-896F-64BF-500058D28B6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859D48B5-B0E1-4381-423B-28544C74B6B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A961E048-67A8-4D4E-53B6-A30152944CA8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DDEAD6C2-11E1-BD07-8AB6-471E5F3FFC5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9703F4D7-279E-E02D-C3D8-4AECA6FBE51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6AA29CED-8EDC-264E-3866-7E373B62BFC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B14FA11A-53F7-6F54-C040-6C45410B143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CDC60A21-FA97-0FF9-8DBA-95ED5FF1B6E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CEE2C235-6769-E6BE-1D2E-4A124748E63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414021C7-AA96-2091-11A4-13C1BA8E094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FFF631AB-D546-A347-2645-C15C3DCDCF9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55064823-B32F-F341-C575-A8D0E0BB17B5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815749A1-0323-AE1A-537A-36A9368B0FBA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D442B7D4-B101-1A53-0DFF-6B2B45A563D5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8F14ED42-DC39-0A1B-0654-7AF46394AD7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A7B6E356-5351-DBCE-C6A9-9992C536F7E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C9C04418-7584-7F21-944E-7D78BD81FE69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D79D470F-CB94-8C19-DF90-AB0FDC2D022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6A07C07D-8836-B8FA-160E-38C299FAE77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7FD73881-6719-934A-5A2A-8ADAC3D725E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0E5A98F1-AEDE-AFF3-6A10-AC24EB97B7C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FDC64051-A132-6F7D-0557-EB956F840F84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25BA6407-F60E-28F3-37A6-6F5F0EFCBA0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140F1747-702A-0F9B-1E78-9FA8D758C67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44B11BC3-5E4C-9D01-BB26-D7E03C5B72A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46CD574B-D7C0-A593-AF8A-6ECF624F0509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4BCCE93C-B9BE-8E55-7A2D-ED1886E8699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3D9B2EEE-C970-D61B-E762-756D1C0D967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B294DE71-E4DF-8C15-422F-D8E3B0D7B91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006EB162-6C42-8BDE-5735-845F0CCC9F2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93274424-47CC-9D25-DBC2-030C18EDDEEA}"/>
              </a:ext>
            </a:extLst>
          </p:cNvPr>
          <p:cNvCxnSpPr>
            <a:cxnSpLocks/>
          </p:cNvCxnSpPr>
          <p:nvPr/>
        </p:nvCxnSpPr>
        <p:spPr>
          <a:xfrm>
            <a:off x="6096000" y="1600200"/>
            <a:ext cx="0" cy="4561609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EDB3784D-88F2-C459-99BB-E622E5063D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9494096"/>
              </p:ext>
            </p:extLst>
          </p:nvPr>
        </p:nvGraphicFramePr>
        <p:xfrm>
          <a:off x="1064687" y="1732022"/>
          <a:ext cx="4343959" cy="46027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43959">
                  <a:extLst>
                    <a:ext uri="{9D8B030D-6E8A-4147-A177-3AD203B41FA5}">
                      <a16:colId xmlns:a16="http://schemas.microsoft.com/office/drawing/2014/main" val="2334783258"/>
                    </a:ext>
                  </a:extLst>
                </a:gridCol>
              </a:tblGrid>
              <a:tr h="655450"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latin typeface="CookieRun Bold" panose="020B0600000101010101" pitchFamily="50" charset="-127"/>
                        <a:ea typeface="CookieRun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4000" dirty="0">
                          <a:latin typeface="CookieRun Bold" panose="020B0600000101010101" pitchFamily="50" charset="-127"/>
                          <a:ea typeface="CookieRun Bold" panose="020B0600000101010101" pitchFamily="50" charset="-127"/>
                        </a:rPr>
                        <a:t>CNN</a:t>
                      </a:r>
                    </a:p>
                    <a:p>
                      <a:pPr algn="ctr" latinLnBrk="1"/>
                      <a:endParaRPr lang="ko-KR" altLang="en-US" sz="1000" dirty="0">
                        <a:latin typeface="CookieRun Bold" panose="020B0600000101010101" pitchFamily="50" charset="-127"/>
                        <a:ea typeface="CookieRun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6968901"/>
                  </a:ext>
                </a:extLst>
              </a:tr>
              <a:tr h="274320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24637011"/>
                  </a:ext>
                </a:extLst>
              </a:tr>
              <a:tr h="8537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C, A, T</a:t>
                      </a:r>
                      <a:endParaRPr lang="ko-KR" altLang="en-US" sz="32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9113165"/>
                  </a:ext>
                </a:extLst>
              </a:tr>
            </a:tbl>
          </a:graphicData>
        </a:graphic>
      </p:graphicFrame>
      <p:graphicFrame>
        <p:nvGraphicFramePr>
          <p:cNvPr id="49" name="표 48">
            <a:extLst>
              <a:ext uri="{FF2B5EF4-FFF2-40B4-BE49-F238E27FC236}">
                <a16:creationId xmlns:a16="http://schemas.microsoft.com/office/drawing/2014/main" id="{E2F154E3-2BA0-B9EA-B066-B1D82CC6E8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8688029"/>
              </p:ext>
            </p:extLst>
          </p:nvPr>
        </p:nvGraphicFramePr>
        <p:xfrm>
          <a:off x="6836196" y="1732022"/>
          <a:ext cx="4343959" cy="460276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343959">
                  <a:extLst>
                    <a:ext uri="{9D8B030D-6E8A-4147-A177-3AD203B41FA5}">
                      <a16:colId xmlns:a16="http://schemas.microsoft.com/office/drawing/2014/main" val="2334783258"/>
                    </a:ext>
                  </a:extLst>
                </a:gridCol>
              </a:tblGrid>
              <a:tr h="655450">
                <a:tc>
                  <a:txBody>
                    <a:bodyPr/>
                    <a:lstStyle/>
                    <a:p>
                      <a:pPr algn="ctr" latinLnBrk="1"/>
                      <a:endParaRPr lang="en-US" altLang="ko-KR" sz="1000" dirty="0">
                        <a:latin typeface="CookieRun Bold" panose="020B0600000101010101" pitchFamily="50" charset="-127"/>
                        <a:ea typeface="CookieRun 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en-US" altLang="ko-KR" sz="4000" dirty="0">
                          <a:latin typeface="CookieRun Bold" panose="020B0600000101010101" pitchFamily="50" charset="-127"/>
                          <a:ea typeface="CookieRun Bold" panose="020B0600000101010101" pitchFamily="50" charset="-127"/>
                        </a:rPr>
                        <a:t>OCR</a:t>
                      </a:r>
                    </a:p>
                    <a:p>
                      <a:pPr algn="ctr" latinLnBrk="1"/>
                      <a:endParaRPr lang="ko-KR" altLang="en-US" sz="1000" dirty="0">
                        <a:latin typeface="CookieRun Bold" panose="020B0600000101010101" pitchFamily="50" charset="-127"/>
                        <a:ea typeface="CookieRun Bold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76968901"/>
                  </a:ext>
                </a:extLst>
              </a:tr>
              <a:tr h="2743200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stretch>
                        <a:fillRect/>
                      </a:stretch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24637011"/>
                  </a:ext>
                </a:extLst>
              </a:tr>
              <a:tr h="8537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2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CAT</a:t>
                      </a:r>
                      <a:endParaRPr lang="ko-KR" altLang="en-US" sz="32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791131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49170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2D724A-9580-8AD1-A7A5-620424598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E5825AC-2D46-E939-0C9A-CBA15BDCB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3BC3C4D-B850-F031-E797-06BAEE9C84DB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OCR</a:t>
            </a:r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의 동작 방식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8E7407F-768F-B645-EF60-FAFCCE0866FD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C960460-4AEC-2586-E95D-806956F29269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37A19703-B112-4EAB-AFCF-05A7460013DB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9C2FCF27-AA65-5260-28FA-CF6F708E6D02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42FE023B-8615-9BD8-C46D-7BB3AA69000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AB626E48-675F-A1B6-9C7D-7DD4F24DC3D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99B82648-94E0-4609-46E4-2CD1DE8D53E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65E7CB90-EC04-09E7-2C87-424865F7B64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CC13508C-05B2-9499-BA06-5DC622DB2B4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5CCEA1DD-560B-5121-40A3-5AACEF34FC4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D3D99533-5793-6B10-C9B7-03638AEB1EF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465230E6-26FF-A3EA-B9B4-467A3273DF2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65ADB8A8-7E34-9FB5-3404-8BE3F843D522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D7FDE069-C4D1-53C0-55A6-2E45C108E62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97CE97A8-0A07-6F6D-59A3-07A706ED00B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8B3B006A-2F29-42C0-7AE5-4E96F2A540B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C2444C9A-E9AE-761E-EFBE-AF6A4ED4968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BCCC4923-2E2B-C72F-6B08-5CB04E7BC8C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F46DEEEF-7550-3BAD-96CD-8D09DE0EFBC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C0A345A3-37D7-4802-C326-10B4E117D4B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B812E2D7-E322-19A3-E950-20AE8FB1A25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4C400D6-A8BC-7B6E-A5A4-B231CD16061F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D0048D59-55EB-2D7E-9396-36FB5BC1E77A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885C7A06-9ACD-5AB7-85EC-924A51E165A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17391630-CA32-802A-1E8F-F7034AAC1AC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97115F63-E025-49AA-748B-190726D7DC0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585DB192-C51E-8D37-BF43-F382D13DFA4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410E7148-3D8D-C67B-A0C2-15FE4EE39FD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98937EBC-D9B8-FC14-553E-436B922069F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237C6E74-E5D0-68A2-A9D8-89F9FD0EF37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C4AF10F3-C3A8-BEB5-FFCD-6F8FB6E9332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400E165C-8664-ED7B-DD2B-E5CEA1EF5E77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C656A2EC-CCC1-D5A0-8A0F-037EDE030E2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BFF0B44A-D3DB-ABEE-FB1B-57E9BFBA51D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6056C031-89EC-8BA1-F1A5-3B32E6ED3CB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E6E82C09-00E5-C1CC-2448-A3A17DC97A4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FBBFFCED-BF31-F54E-EA2D-86A4747EE70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B395A02A-2A3F-0318-EC5D-D25DB1BF809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F3CD4592-52F8-7C4B-50C1-09FC3275D54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5FC5FDF2-DF93-26BB-A568-DEA25991B11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649E3BCA-C689-5D4A-7385-3A9EE668A817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DB771625-8B0A-E118-DB3F-F683C29B6D50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99D9BE35-8A67-E440-7D22-0B93FF7C962D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C862CBD2-A798-DAA5-3A33-6636A903159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808AA274-60B9-CB17-7072-46D4A142B77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5CE6CFC0-D838-9980-BB1B-D4AFABA0CD2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C79D9EB2-AAD2-0195-C211-43A0AB53443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0B9C143F-8EF1-009E-5A0A-520854242ED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45F820B9-403E-3522-C014-B281FADA401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BC538BC9-7AF7-44AD-19E8-BB88D81CA50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A5D6EF71-1B77-647C-2913-BA73BCD1D81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0C5E6814-A7B4-B4A2-22CE-C8AD34EA97D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05AC75E1-B036-3E18-245C-10778546AB4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24D22010-92D3-9646-0C0C-8033C0B70CA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EDA38486-A77B-2538-5EC1-7E72859D34C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FFE7F777-626C-ADF9-A1C9-C9D5970C1B9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0F1CCA3F-811C-3856-ACDB-8C5F65713EF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A65C2072-78E5-7879-02D7-FACA4DABB87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4E204129-CC8F-CDCE-49A6-3378F1CE559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7E4EB71C-0032-C142-B6EC-A1D63C38CA7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2172801E-0581-236A-A213-C8F3F491DEA1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A419845E-2E4C-2A09-951F-E15951F9F494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82D19497-7CE0-EDA0-FC27-C85C1B7383B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AF59E489-21E9-17ED-2C52-CC8B44A5081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3BA72B72-BA73-EFBE-7E0A-09D06D2594F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E4866A8E-876E-1C76-655D-B607923B968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ABEC36F1-1B0E-3094-1836-868328A0C4B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0CC504A5-2DD2-55AF-22A8-09E58BBD9E8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AF746EAB-96D9-9644-173B-076213220A1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192E5F0E-6A99-6980-211B-D060603DFC4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BB65039D-B3DD-277F-2504-2DF078527F8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753C1E83-778F-C507-36BC-FFD6AF46556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2DD47C4A-3562-975B-0E6A-C50BC3DEF93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F3753C17-E8D1-701E-ADA4-0DE48F3B816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F7B88047-F75B-D551-B393-B74B4A529C5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81C3B5AD-A034-718A-60D8-6633309F1EA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46D36557-B85C-B69B-9B88-F3FB4E5325E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ADDC5687-3DD8-4C30-C658-E371987AC78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7D16E4F1-5427-6EC5-50B8-6EBB6D1907E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83197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1B572B-2D08-BD0D-85D7-87E951C28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126FD6F-F524-9239-9853-DE542A87D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14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B15FF4A-286E-DCB7-EA62-B5572672BB48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724BC762-DEA6-A667-A61E-886748FE1957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8E98BD9-8FAA-DAD2-E018-E3C2B08411A1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OCR</a:t>
              </a:r>
              <a:r>
                <a:rPr lang="en-US" altLang="ko-KR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(</a:t>
              </a:r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광학문자인식</a:t>
              </a:r>
              <a:r>
                <a:rPr lang="en-US" altLang="ko-KR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)</a:t>
              </a:r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 이란</a:t>
              </a:r>
              <a:r>
                <a:rPr lang="en-US" altLang="ko-KR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?</a:t>
              </a:r>
              <a:endParaRPr lang="ko-KR" altLang="en-US" sz="40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3224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840E44-D262-8FA8-6E52-1801F8F7C9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70623C4-00AA-1432-3CD2-3A4E2DEB5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15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FF295856-A30E-86C3-8C8D-C9C3D490F007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56F5379-B536-F5CC-E879-D3F9CDC4CAF8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76095D2-6BA2-537E-02BE-3822CCACDF2E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핵심 엔진 </a:t>
              </a:r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Tesseract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pic>
        <p:nvPicPr>
          <p:cNvPr id="7" name="그림 6" descr="그래픽, 폰트, 그래픽 디자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F9A4DFD-4733-2A25-138E-0F112211D3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1095" y="2781617"/>
            <a:ext cx="4667250" cy="20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762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2DFDE-9D93-8E8D-3091-1D9CDB29BC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78384D9-4C37-42C1-1ECD-C37D8745A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16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D6834673-A919-DE12-BA76-56B91E763553}"/>
              </a:ext>
            </a:extLst>
          </p:cNvPr>
          <p:cNvGrpSpPr/>
          <p:nvPr/>
        </p:nvGrpSpPr>
        <p:grpSpPr>
          <a:xfrm>
            <a:off x="695324" y="728663"/>
            <a:ext cx="9001125" cy="936000"/>
            <a:chOff x="1639161" y="761221"/>
            <a:chExt cx="7407738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A1DF345-A4B4-6159-AB2F-FD8C2A0E01A6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12162EA-16AC-338D-F9CA-0B41F1C4CFF7}"/>
                </a:ext>
              </a:extLst>
            </p:cNvPr>
            <p:cNvSpPr/>
            <p:nvPr/>
          </p:nvSpPr>
          <p:spPr>
            <a:xfrm>
              <a:off x="2539161" y="761221"/>
              <a:ext cx="6507738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Regression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2615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0A9DC-CC14-FA11-F761-693805ABD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71F287E-D6EC-0C88-673D-9C4E4FF73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17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926ACAB-13BD-74D2-BB90-D6B1D1C70193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47C86E5-7488-E342-E180-54AFF9D9ECD9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90FBD0F-BB63-8A49-BF47-4F6E484DCC40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Segmentation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56762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203C51-0926-CF56-B0BD-23EB9DBA50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63B718D-F991-51CE-B2C6-B60474931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18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7DBF8064-5B3F-4CF4-3381-3CFE56D8F598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1C3CF9E-D26E-A7A1-BB7D-5DB698E8400F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07B52F3-D32C-962E-1485-A9DA60F4B373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CRAFT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0159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61B679-3457-12B2-9CC1-6BFCEC687C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05373EE3-5B71-AC67-1941-C2E292783AB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>
              <a:lumMod val="40000"/>
              <a:lumOff val="60000"/>
              <a:alpha val="88000"/>
            </a:scheme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B654C2C3-2F04-D98C-7563-5C6A37728D6C}"/>
              </a:ext>
            </a:extLst>
          </p:cNvPr>
          <p:cNvSpPr/>
          <p:nvPr/>
        </p:nvSpPr>
        <p:spPr>
          <a:xfrm>
            <a:off x="390938" y="1398105"/>
            <a:ext cx="11509513" cy="4837044"/>
          </a:xfrm>
          <a:custGeom>
            <a:avLst/>
            <a:gdLst>
              <a:gd name="connsiteX0" fmla="*/ 0 w 11509513"/>
              <a:gd name="connsiteY0" fmla="*/ 806190 h 4837044"/>
              <a:gd name="connsiteX1" fmla="*/ 806190 w 11509513"/>
              <a:gd name="connsiteY1" fmla="*/ 0 h 4837044"/>
              <a:gd name="connsiteX2" fmla="*/ 1367028 w 11509513"/>
              <a:gd name="connsiteY2" fmla="*/ 0 h 4837044"/>
              <a:gd name="connsiteX3" fmla="*/ 1729922 w 11509513"/>
              <a:gd name="connsiteY3" fmla="*/ 0 h 4837044"/>
              <a:gd name="connsiteX4" fmla="*/ 2587674 w 11509513"/>
              <a:gd name="connsiteY4" fmla="*/ 0 h 4837044"/>
              <a:gd name="connsiteX5" fmla="*/ 3247483 w 11509513"/>
              <a:gd name="connsiteY5" fmla="*/ 0 h 4837044"/>
              <a:gd name="connsiteX6" fmla="*/ 4105234 w 11509513"/>
              <a:gd name="connsiteY6" fmla="*/ 0 h 4837044"/>
              <a:gd name="connsiteX7" fmla="*/ 4666072 w 11509513"/>
              <a:gd name="connsiteY7" fmla="*/ 0 h 4837044"/>
              <a:gd name="connsiteX8" fmla="*/ 5127938 w 11509513"/>
              <a:gd name="connsiteY8" fmla="*/ 0 h 4837044"/>
              <a:gd name="connsiteX9" fmla="*/ 5787747 w 11509513"/>
              <a:gd name="connsiteY9" fmla="*/ 0 h 4837044"/>
              <a:gd name="connsiteX10" fmla="*/ 6546527 w 11509513"/>
              <a:gd name="connsiteY10" fmla="*/ 0 h 4837044"/>
              <a:gd name="connsiteX11" fmla="*/ 7404279 w 11509513"/>
              <a:gd name="connsiteY11" fmla="*/ 0 h 4837044"/>
              <a:gd name="connsiteX12" fmla="*/ 8163059 w 11509513"/>
              <a:gd name="connsiteY12" fmla="*/ 0 h 4837044"/>
              <a:gd name="connsiteX13" fmla="*/ 9020810 w 11509513"/>
              <a:gd name="connsiteY13" fmla="*/ 0 h 4837044"/>
              <a:gd name="connsiteX14" fmla="*/ 9779591 w 11509513"/>
              <a:gd name="connsiteY14" fmla="*/ 0 h 4837044"/>
              <a:gd name="connsiteX15" fmla="*/ 10703323 w 11509513"/>
              <a:gd name="connsiteY15" fmla="*/ 0 h 4837044"/>
              <a:gd name="connsiteX16" fmla="*/ 11509513 w 11509513"/>
              <a:gd name="connsiteY16" fmla="*/ 806190 h 4837044"/>
              <a:gd name="connsiteX17" fmla="*/ 11509513 w 11509513"/>
              <a:gd name="connsiteY17" fmla="*/ 1515616 h 4837044"/>
              <a:gd name="connsiteX18" fmla="*/ 11509513 w 11509513"/>
              <a:gd name="connsiteY18" fmla="*/ 2063809 h 4837044"/>
              <a:gd name="connsiteX19" fmla="*/ 11509513 w 11509513"/>
              <a:gd name="connsiteY19" fmla="*/ 2644248 h 4837044"/>
              <a:gd name="connsiteX20" fmla="*/ 11509513 w 11509513"/>
              <a:gd name="connsiteY20" fmla="*/ 3224688 h 4837044"/>
              <a:gd name="connsiteX21" fmla="*/ 11509513 w 11509513"/>
              <a:gd name="connsiteY21" fmla="*/ 4030854 h 4837044"/>
              <a:gd name="connsiteX22" fmla="*/ 10703323 w 11509513"/>
              <a:gd name="connsiteY22" fmla="*/ 4837044 h 4837044"/>
              <a:gd name="connsiteX23" fmla="*/ 10340428 w 11509513"/>
              <a:gd name="connsiteY23" fmla="*/ 4837044 h 4837044"/>
              <a:gd name="connsiteX24" fmla="*/ 9878562 w 11509513"/>
              <a:gd name="connsiteY24" fmla="*/ 4837044 h 4837044"/>
              <a:gd name="connsiteX25" fmla="*/ 9020810 w 11509513"/>
              <a:gd name="connsiteY25" fmla="*/ 4837044 h 4837044"/>
              <a:gd name="connsiteX26" fmla="*/ 8558944 w 11509513"/>
              <a:gd name="connsiteY26" fmla="*/ 4837044 h 4837044"/>
              <a:gd name="connsiteX27" fmla="*/ 7800164 w 11509513"/>
              <a:gd name="connsiteY27" fmla="*/ 4837044 h 4837044"/>
              <a:gd name="connsiteX28" fmla="*/ 6942412 w 11509513"/>
              <a:gd name="connsiteY28" fmla="*/ 4837044 h 4837044"/>
              <a:gd name="connsiteX29" fmla="*/ 6579518 w 11509513"/>
              <a:gd name="connsiteY29" fmla="*/ 4837044 h 4837044"/>
              <a:gd name="connsiteX30" fmla="*/ 5721766 w 11509513"/>
              <a:gd name="connsiteY30" fmla="*/ 4837044 h 4837044"/>
              <a:gd name="connsiteX31" fmla="*/ 4864015 w 11509513"/>
              <a:gd name="connsiteY31" fmla="*/ 4837044 h 4837044"/>
              <a:gd name="connsiteX32" fmla="*/ 4501120 w 11509513"/>
              <a:gd name="connsiteY32" fmla="*/ 4837044 h 4837044"/>
              <a:gd name="connsiteX33" fmla="*/ 3841311 w 11509513"/>
              <a:gd name="connsiteY33" fmla="*/ 4837044 h 4837044"/>
              <a:gd name="connsiteX34" fmla="*/ 3280473 w 11509513"/>
              <a:gd name="connsiteY34" fmla="*/ 4837044 h 4837044"/>
              <a:gd name="connsiteX35" fmla="*/ 2719636 w 11509513"/>
              <a:gd name="connsiteY35" fmla="*/ 4837044 h 4837044"/>
              <a:gd name="connsiteX36" fmla="*/ 2158798 w 11509513"/>
              <a:gd name="connsiteY36" fmla="*/ 4837044 h 4837044"/>
              <a:gd name="connsiteX37" fmla="*/ 1795903 w 11509513"/>
              <a:gd name="connsiteY37" fmla="*/ 4837044 h 4837044"/>
              <a:gd name="connsiteX38" fmla="*/ 806190 w 11509513"/>
              <a:gd name="connsiteY38" fmla="*/ 4837044 h 4837044"/>
              <a:gd name="connsiteX39" fmla="*/ 0 w 11509513"/>
              <a:gd name="connsiteY39" fmla="*/ 4030854 h 4837044"/>
              <a:gd name="connsiteX40" fmla="*/ 0 w 11509513"/>
              <a:gd name="connsiteY40" fmla="*/ 3482661 h 4837044"/>
              <a:gd name="connsiteX41" fmla="*/ 0 w 11509513"/>
              <a:gd name="connsiteY41" fmla="*/ 2837728 h 4837044"/>
              <a:gd name="connsiteX42" fmla="*/ 0 w 11509513"/>
              <a:gd name="connsiteY42" fmla="*/ 2160549 h 4837044"/>
              <a:gd name="connsiteX43" fmla="*/ 0 w 11509513"/>
              <a:gd name="connsiteY43" fmla="*/ 1547863 h 4837044"/>
              <a:gd name="connsiteX44" fmla="*/ 0 w 11509513"/>
              <a:gd name="connsiteY44" fmla="*/ 806190 h 483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11509513" h="4837044" fill="none" extrusionOk="0">
                <a:moveTo>
                  <a:pt x="0" y="806190"/>
                </a:moveTo>
                <a:cubicBezTo>
                  <a:pt x="107145" y="379312"/>
                  <a:pt x="338744" y="8122"/>
                  <a:pt x="806190" y="0"/>
                </a:cubicBezTo>
                <a:cubicBezTo>
                  <a:pt x="978474" y="-11000"/>
                  <a:pt x="1153412" y="-14986"/>
                  <a:pt x="1367028" y="0"/>
                </a:cubicBezTo>
                <a:cubicBezTo>
                  <a:pt x="1580644" y="14986"/>
                  <a:pt x="1636063" y="-7918"/>
                  <a:pt x="1729922" y="0"/>
                </a:cubicBezTo>
                <a:cubicBezTo>
                  <a:pt x="1823781" y="7918"/>
                  <a:pt x="2402337" y="-8406"/>
                  <a:pt x="2587674" y="0"/>
                </a:cubicBezTo>
                <a:cubicBezTo>
                  <a:pt x="2773011" y="8406"/>
                  <a:pt x="3082956" y="-25171"/>
                  <a:pt x="3247483" y="0"/>
                </a:cubicBezTo>
                <a:cubicBezTo>
                  <a:pt x="3412010" y="25171"/>
                  <a:pt x="3682870" y="-26491"/>
                  <a:pt x="4105234" y="0"/>
                </a:cubicBezTo>
                <a:cubicBezTo>
                  <a:pt x="4527598" y="26491"/>
                  <a:pt x="4534281" y="-3460"/>
                  <a:pt x="4666072" y="0"/>
                </a:cubicBezTo>
                <a:cubicBezTo>
                  <a:pt x="4797863" y="3460"/>
                  <a:pt x="4995063" y="-21846"/>
                  <a:pt x="5127938" y="0"/>
                </a:cubicBezTo>
                <a:cubicBezTo>
                  <a:pt x="5260813" y="21846"/>
                  <a:pt x="5510124" y="-19937"/>
                  <a:pt x="5787747" y="0"/>
                </a:cubicBezTo>
                <a:cubicBezTo>
                  <a:pt x="6065370" y="19937"/>
                  <a:pt x="6332580" y="-15350"/>
                  <a:pt x="6546527" y="0"/>
                </a:cubicBezTo>
                <a:cubicBezTo>
                  <a:pt x="6760474" y="15350"/>
                  <a:pt x="7023320" y="26774"/>
                  <a:pt x="7404279" y="0"/>
                </a:cubicBezTo>
                <a:cubicBezTo>
                  <a:pt x="7785238" y="-26774"/>
                  <a:pt x="7985576" y="8938"/>
                  <a:pt x="8163059" y="0"/>
                </a:cubicBezTo>
                <a:cubicBezTo>
                  <a:pt x="8340542" y="-8938"/>
                  <a:pt x="8683176" y="21256"/>
                  <a:pt x="9020810" y="0"/>
                </a:cubicBezTo>
                <a:cubicBezTo>
                  <a:pt x="9358444" y="-21256"/>
                  <a:pt x="9597526" y="-24932"/>
                  <a:pt x="9779591" y="0"/>
                </a:cubicBezTo>
                <a:cubicBezTo>
                  <a:pt x="9961656" y="24932"/>
                  <a:pt x="10390746" y="-33917"/>
                  <a:pt x="10703323" y="0"/>
                </a:cubicBezTo>
                <a:cubicBezTo>
                  <a:pt x="11150522" y="-24744"/>
                  <a:pt x="11464549" y="426249"/>
                  <a:pt x="11509513" y="806190"/>
                </a:cubicBezTo>
                <a:cubicBezTo>
                  <a:pt x="11488208" y="1147025"/>
                  <a:pt x="11542484" y="1222878"/>
                  <a:pt x="11509513" y="1515616"/>
                </a:cubicBezTo>
                <a:cubicBezTo>
                  <a:pt x="11476542" y="1808354"/>
                  <a:pt x="11530240" y="1888766"/>
                  <a:pt x="11509513" y="2063809"/>
                </a:cubicBezTo>
                <a:cubicBezTo>
                  <a:pt x="11488786" y="2238852"/>
                  <a:pt x="11521741" y="2522222"/>
                  <a:pt x="11509513" y="2644248"/>
                </a:cubicBezTo>
                <a:cubicBezTo>
                  <a:pt x="11497285" y="2766274"/>
                  <a:pt x="11487747" y="3103868"/>
                  <a:pt x="11509513" y="3224688"/>
                </a:cubicBezTo>
                <a:cubicBezTo>
                  <a:pt x="11531279" y="3345508"/>
                  <a:pt x="11524761" y="3802197"/>
                  <a:pt x="11509513" y="4030854"/>
                </a:cubicBezTo>
                <a:cubicBezTo>
                  <a:pt x="11483185" y="4433754"/>
                  <a:pt x="11093691" y="4833385"/>
                  <a:pt x="10703323" y="4837044"/>
                </a:cubicBezTo>
                <a:cubicBezTo>
                  <a:pt x="10534271" y="4852532"/>
                  <a:pt x="10488281" y="4834562"/>
                  <a:pt x="10340428" y="4837044"/>
                </a:cubicBezTo>
                <a:cubicBezTo>
                  <a:pt x="10192576" y="4839526"/>
                  <a:pt x="10073033" y="4835656"/>
                  <a:pt x="9878562" y="4837044"/>
                </a:cubicBezTo>
                <a:cubicBezTo>
                  <a:pt x="9684091" y="4838432"/>
                  <a:pt x="9200120" y="4861819"/>
                  <a:pt x="9020810" y="4837044"/>
                </a:cubicBezTo>
                <a:cubicBezTo>
                  <a:pt x="8841500" y="4812269"/>
                  <a:pt x="8785280" y="4816371"/>
                  <a:pt x="8558944" y="4837044"/>
                </a:cubicBezTo>
                <a:cubicBezTo>
                  <a:pt x="8332608" y="4857717"/>
                  <a:pt x="8135110" y="4844817"/>
                  <a:pt x="7800164" y="4837044"/>
                </a:cubicBezTo>
                <a:cubicBezTo>
                  <a:pt x="7465218" y="4829271"/>
                  <a:pt x="7268887" y="4858722"/>
                  <a:pt x="6942412" y="4837044"/>
                </a:cubicBezTo>
                <a:cubicBezTo>
                  <a:pt x="6615937" y="4815366"/>
                  <a:pt x="6678686" y="4828667"/>
                  <a:pt x="6579518" y="4837044"/>
                </a:cubicBezTo>
                <a:cubicBezTo>
                  <a:pt x="6480350" y="4845421"/>
                  <a:pt x="6026831" y="4812881"/>
                  <a:pt x="5721766" y="4837044"/>
                </a:cubicBezTo>
                <a:cubicBezTo>
                  <a:pt x="5416701" y="4861207"/>
                  <a:pt x="5038486" y="4827340"/>
                  <a:pt x="4864015" y="4837044"/>
                </a:cubicBezTo>
                <a:cubicBezTo>
                  <a:pt x="4689544" y="4846748"/>
                  <a:pt x="4658005" y="4841001"/>
                  <a:pt x="4501120" y="4837044"/>
                </a:cubicBezTo>
                <a:cubicBezTo>
                  <a:pt x="4344236" y="4833087"/>
                  <a:pt x="4143520" y="4821868"/>
                  <a:pt x="3841311" y="4837044"/>
                </a:cubicBezTo>
                <a:cubicBezTo>
                  <a:pt x="3539102" y="4852220"/>
                  <a:pt x="3430537" y="4832419"/>
                  <a:pt x="3280473" y="4837044"/>
                </a:cubicBezTo>
                <a:cubicBezTo>
                  <a:pt x="3130409" y="4841669"/>
                  <a:pt x="2969721" y="4818164"/>
                  <a:pt x="2719636" y="4837044"/>
                </a:cubicBezTo>
                <a:cubicBezTo>
                  <a:pt x="2469551" y="4855924"/>
                  <a:pt x="2290182" y="4815023"/>
                  <a:pt x="2158798" y="4837044"/>
                </a:cubicBezTo>
                <a:cubicBezTo>
                  <a:pt x="2027414" y="4859065"/>
                  <a:pt x="1893064" y="4823559"/>
                  <a:pt x="1795903" y="4837044"/>
                </a:cubicBezTo>
                <a:cubicBezTo>
                  <a:pt x="1698743" y="4850529"/>
                  <a:pt x="1103238" y="4821248"/>
                  <a:pt x="806190" y="4837044"/>
                </a:cubicBezTo>
                <a:cubicBezTo>
                  <a:pt x="354354" y="4870231"/>
                  <a:pt x="-9166" y="4458866"/>
                  <a:pt x="0" y="4030854"/>
                </a:cubicBezTo>
                <a:cubicBezTo>
                  <a:pt x="6787" y="3842030"/>
                  <a:pt x="-18222" y="3727149"/>
                  <a:pt x="0" y="3482661"/>
                </a:cubicBezTo>
                <a:cubicBezTo>
                  <a:pt x="18222" y="3238173"/>
                  <a:pt x="-2772" y="3134547"/>
                  <a:pt x="0" y="2837728"/>
                </a:cubicBezTo>
                <a:cubicBezTo>
                  <a:pt x="2772" y="2540909"/>
                  <a:pt x="-33405" y="2319352"/>
                  <a:pt x="0" y="2160549"/>
                </a:cubicBezTo>
                <a:cubicBezTo>
                  <a:pt x="33405" y="2001746"/>
                  <a:pt x="28085" y="1810978"/>
                  <a:pt x="0" y="1547863"/>
                </a:cubicBezTo>
                <a:cubicBezTo>
                  <a:pt x="-28085" y="1284748"/>
                  <a:pt x="32382" y="989982"/>
                  <a:pt x="0" y="806190"/>
                </a:cubicBezTo>
                <a:close/>
              </a:path>
              <a:path w="11509513" h="4837044" stroke="0" extrusionOk="0">
                <a:moveTo>
                  <a:pt x="0" y="806190"/>
                </a:moveTo>
                <a:cubicBezTo>
                  <a:pt x="-9029" y="355375"/>
                  <a:pt x="283588" y="29033"/>
                  <a:pt x="806190" y="0"/>
                </a:cubicBezTo>
                <a:cubicBezTo>
                  <a:pt x="1225518" y="33292"/>
                  <a:pt x="1310821" y="1026"/>
                  <a:pt x="1663942" y="0"/>
                </a:cubicBezTo>
                <a:cubicBezTo>
                  <a:pt x="2017063" y="-1026"/>
                  <a:pt x="2082160" y="4091"/>
                  <a:pt x="2224779" y="0"/>
                </a:cubicBezTo>
                <a:cubicBezTo>
                  <a:pt x="2367398" y="-4091"/>
                  <a:pt x="2476343" y="3315"/>
                  <a:pt x="2686645" y="0"/>
                </a:cubicBezTo>
                <a:cubicBezTo>
                  <a:pt x="2896947" y="-3315"/>
                  <a:pt x="3156358" y="-6328"/>
                  <a:pt x="3445425" y="0"/>
                </a:cubicBezTo>
                <a:cubicBezTo>
                  <a:pt x="3734492" y="6328"/>
                  <a:pt x="3857527" y="-26508"/>
                  <a:pt x="4006263" y="0"/>
                </a:cubicBezTo>
                <a:cubicBezTo>
                  <a:pt x="4154999" y="26508"/>
                  <a:pt x="4594421" y="25004"/>
                  <a:pt x="4864015" y="0"/>
                </a:cubicBezTo>
                <a:cubicBezTo>
                  <a:pt x="5133609" y="-25004"/>
                  <a:pt x="5100324" y="14235"/>
                  <a:pt x="5325881" y="0"/>
                </a:cubicBezTo>
                <a:cubicBezTo>
                  <a:pt x="5551438" y="-14235"/>
                  <a:pt x="5886136" y="13806"/>
                  <a:pt x="6183632" y="0"/>
                </a:cubicBezTo>
                <a:cubicBezTo>
                  <a:pt x="6481128" y="-13806"/>
                  <a:pt x="6429846" y="7719"/>
                  <a:pt x="6546527" y="0"/>
                </a:cubicBezTo>
                <a:cubicBezTo>
                  <a:pt x="6663208" y="-7719"/>
                  <a:pt x="6925990" y="-26556"/>
                  <a:pt x="7206336" y="0"/>
                </a:cubicBezTo>
                <a:cubicBezTo>
                  <a:pt x="7486682" y="26556"/>
                  <a:pt x="7671481" y="10861"/>
                  <a:pt x="7866145" y="0"/>
                </a:cubicBezTo>
                <a:cubicBezTo>
                  <a:pt x="8060809" y="-10861"/>
                  <a:pt x="8310505" y="18896"/>
                  <a:pt x="8426982" y="0"/>
                </a:cubicBezTo>
                <a:cubicBezTo>
                  <a:pt x="8543459" y="-18896"/>
                  <a:pt x="9058872" y="-31840"/>
                  <a:pt x="9284734" y="0"/>
                </a:cubicBezTo>
                <a:cubicBezTo>
                  <a:pt x="9510596" y="31840"/>
                  <a:pt x="9850622" y="-12667"/>
                  <a:pt x="10142485" y="0"/>
                </a:cubicBezTo>
                <a:cubicBezTo>
                  <a:pt x="10434348" y="12667"/>
                  <a:pt x="10497165" y="-25881"/>
                  <a:pt x="10703323" y="0"/>
                </a:cubicBezTo>
                <a:cubicBezTo>
                  <a:pt x="11081853" y="-62858"/>
                  <a:pt x="11457518" y="283218"/>
                  <a:pt x="11509513" y="806190"/>
                </a:cubicBezTo>
                <a:cubicBezTo>
                  <a:pt x="11529408" y="1052045"/>
                  <a:pt x="11508068" y="1244409"/>
                  <a:pt x="11509513" y="1483369"/>
                </a:cubicBezTo>
                <a:cubicBezTo>
                  <a:pt x="11510958" y="1722329"/>
                  <a:pt x="11516628" y="1907225"/>
                  <a:pt x="11509513" y="2031562"/>
                </a:cubicBezTo>
                <a:cubicBezTo>
                  <a:pt x="11502398" y="2155899"/>
                  <a:pt x="11512128" y="2447170"/>
                  <a:pt x="11509513" y="2612002"/>
                </a:cubicBezTo>
                <a:cubicBezTo>
                  <a:pt x="11506898" y="2776834"/>
                  <a:pt x="11535845" y="3178111"/>
                  <a:pt x="11509513" y="3321428"/>
                </a:cubicBezTo>
                <a:cubicBezTo>
                  <a:pt x="11483181" y="3464745"/>
                  <a:pt x="11484329" y="3866360"/>
                  <a:pt x="11509513" y="4030854"/>
                </a:cubicBezTo>
                <a:cubicBezTo>
                  <a:pt x="11542893" y="4542193"/>
                  <a:pt x="11120693" y="4851744"/>
                  <a:pt x="10703323" y="4837044"/>
                </a:cubicBezTo>
                <a:cubicBezTo>
                  <a:pt x="10406758" y="4854079"/>
                  <a:pt x="10111806" y="4812359"/>
                  <a:pt x="9944543" y="4837044"/>
                </a:cubicBezTo>
                <a:cubicBezTo>
                  <a:pt x="9777280" y="4861729"/>
                  <a:pt x="9688050" y="4821223"/>
                  <a:pt x="9581648" y="4837044"/>
                </a:cubicBezTo>
                <a:cubicBezTo>
                  <a:pt x="9475247" y="4852865"/>
                  <a:pt x="9060748" y="4866630"/>
                  <a:pt x="8921839" y="4837044"/>
                </a:cubicBezTo>
                <a:cubicBezTo>
                  <a:pt x="8782930" y="4807458"/>
                  <a:pt x="8689460" y="4836865"/>
                  <a:pt x="8459973" y="4837044"/>
                </a:cubicBezTo>
                <a:cubicBezTo>
                  <a:pt x="8230486" y="4837223"/>
                  <a:pt x="8017604" y="4852806"/>
                  <a:pt x="7701193" y="4837044"/>
                </a:cubicBezTo>
                <a:cubicBezTo>
                  <a:pt x="7384782" y="4821282"/>
                  <a:pt x="7407301" y="4829315"/>
                  <a:pt x="7239326" y="4837044"/>
                </a:cubicBezTo>
                <a:cubicBezTo>
                  <a:pt x="7071351" y="4844773"/>
                  <a:pt x="6701863" y="4843309"/>
                  <a:pt x="6480546" y="4837044"/>
                </a:cubicBezTo>
                <a:cubicBezTo>
                  <a:pt x="6259229" y="4830779"/>
                  <a:pt x="6248441" y="4845955"/>
                  <a:pt x="6117651" y="4837044"/>
                </a:cubicBezTo>
                <a:cubicBezTo>
                  <a:pt x="5986861" y="4828133"/>
                  <a:pt x="5638095" y="4831522"/>
                  <a:pt x="5358871" y="4837044"/>
                </a:cubicBezTo>
                <a:cubicBezTo>
                  <a:pt x="5079647" y="4842566"/>
                  <a:pt x="5117558" y="4849045"/>
                  <a:pt x="4897005" y="4837044"/>
                </a:cubicBezTo>
                <a:cubicBezTo>
                  <a:pt x="4676452" y="4825043"/>
                  <a:pt x="4640811" y="4827054"/>
                  <a:pt x="4534110" y="4837044"/>
                </a:cubicBezTo>
                <a:cubicBezTo>
                  <a:pt x="4427409" y="4847034"/>
                  <a:pt x="4170802" y="4833056"/>
                  <a:pt x="4072244" y="4837044"/>
                </a:cubicBezTo>
                <a:cubicBezTo>
                  <a:pt x="3973686" y="4841032"/>
                  <a:pt x="3549803" y="4863196"/>
                  <a:pt x="3313464" y="4837044"/>
                </a:cubicBezTo>
                <a:cubicBezTo>
                  <a:pt x="3077125" y="4810892"/>
                  <a:pt x="3051977" y="4841436"/>
                  <a:pt x="2851597" y="4837044"/>
                </a:cubicBezTo>
                <a:cubicBezTo>
                  <a:pt x="2651217" y="4832652"/>
                  <a:pt x="2637195" y="4835841"/>
                  <a:pt x="2488703" y="4837044"/>
                </a:cubicBezTo>
                <a:cubicBezTo>
                  <a:pt x="2340211" y="4838247"/>
                  <a:pt x="2184743" y="4843882"/>
                  <a:pt x="2026836" y="4837044"/>
                </a:cubicBezTo>
                <a:cubicBezTo>
                  <a:pt x="1868929" y="4830206"/>
                  <a:pt x="1607272" y="4856376"/>
                  <a:pt x="1465999" y="4837044"/>
                </a:cubicBezTo>
                <a:cubicBezTo>
                  <a:pt x="1324726" y="4817712"/>
                  <a:pt x="1026157" y="4829868"/>
                  <a:pt x="806190" y="4837044"/>
                </a:cubicBezTo>
                <a:cubicBezTo>
                  <a:pt x="318138" y="4879537"/>
                  <a:pt x="93597" y="4497107"/>
                  <a:pt x="0" y="4030854"/>
                </a:cubicBezTo>
                <a:cubicBezTo>
                  <a:pt x="-5468" y="3863672"/>
                  <a:pt x="19004" y="3469803"/>
                  <a:pt x="0" y="3321428"/>
                </a:cubicBezTo>
                <a:cubicBezTo>
                  <a:pt x="-19004" y="3173053"/>
                  <a:pt x="10964" y="2886501"/>
                  <a:pt x="0" y="2612002"/>
                </a:cubicBezTo>
                <a:cubicBezTo>
                  <a:pt x="-10964" y="2337503"/>
                  <a:pt x="30966" y="2108757"/>
                  <a:pt x="0" y="1934822"/>
                </a:cubicBezTo>
                <a:cubicBezTo>
                  <a:pt x="-30966" y="1760887"/>
                  <a:pt x="-10878" y="1151461"/>
                  <a:pt x="0" y="80619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56B7E8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6F45AFA-CA8E-1743-921C-B506B5E44E05}"/>
              </a:ext>
            </a:extLst>
          </p:cNvPr>
          <p:cNvGrpSpPr/>
          <p:nvPr/>
        </p:nvGrpSpPr>
        <p:grpSpPr>
          <a:xfrm rot="16200000">
            <a:off x="7725129" y="-141423"/>
            <a:ext cx="452351" cy="1833355"/>
            <a:chOff x="370541" y="-89647"/>
            <a:chExt cx="452351" cy="1833355"/>
          </a:xfrm>
          <a:solidFill>
            <a:srgbClr val="56B7E8"/>
          </a:solidFill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D02672C-B947-31CD-D957-02703666ADA7}"/>
                </a:ext>
              </a:extLst>
            </p:cNvPr>
            <p:cNvGrpSpPr/>
            <p:nvPr/>
          </p:nvGrpSpPr>
          <p:grpSpPr>
            <a:xfrm>
              <a:off x="370541" y="-89647"/>
              <a:ext cx="452351" cy="1470212"/>
              <a:chOff x="573741" y="394447"/>
              <a:chExt cx="681318" cy="2214392"/>
            </a:xfrm>
            <a:grpFill/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1947A7E7-CECB-EB6A-3663-E96BCA178FAD}"/>
                  </a:ext>
                </a:extLst>
              </p:cNvPr>
              <p:cNvSpPr/>
              <p:nvPr/>
            </p:nvSpPr>
            <p:spPr>
              <a:xfrm>
                <a:off x="573741" y="394447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CC5FDC3C-B344-A39E-0743-C5DA6B034DE8}"/>
                  </a:ext>
                </a:extLst>
              </p:cNvPr>
              <p:cNvSpPr/>
              <p:nvPr/>
            </p:nvSpPr>
            <p:spPr>
              <a:xfrm>
                <a:off x="573741" y="887506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695916C7-ADED-E204-79DC-4E45B1FB8087}"/>
                  </a:ext>
                </a:extLst>
              </p:cNvPr>
              <p:cNvSpPr/>
              <p:nvPr/>
            </p:nvSpPr>
            <p:spPr>
              <a:xfrm>
                <a:off x="573741" y="1434462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677D4AC7-E471-3CDC-B632-664883F14329}"/>
                  </a:ext>
                </a:extLst>
              </p:cNvPr>
              <p:cNvSpPr/>
              <p:nvPr/>
            </p:nvSpPr>
            <p:spPr>
              <a:xfrm>
                <a:off x="573741" y="1927521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</p:grp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A9C085DD-F124-1576-97D7-A094F7E05E70}"/>
                </a:ext>
              </a:extLst>
            </p:cNvPr>
            <p:cNvSpPr/>
            <p:nvPr/>
          </p:nvSpPr>
          <p:spPr>
            <a:xfrm>
              <a:off x="370541" y="1291357"/>
              <a:ext cx="452351" cy="452351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 algn="l"/>
              <a:endParaRPr lang="ko-KR" altLang="en-US" sz="2800" dirty="0">
                <a:solidFill>
                  <a:schemeClr val="tx1"/>
                </a:solidFill>
                <a:latin typeface="CookieRunOTF Regular" panose="020B0600000101010101" pitchFamily="34" charset="-127"/>
                <a:ea typeface="CookieRunOTF Regular" panose="020B0600000101010101" pitchFamily="34" charset="-127"/>
              </a:endParaRPr>
            </a:p>
          </p:txBody>
        </p:sp>
      </p:grpSp>
      <p:sp>
        <p:nvSpPr>
          <p:cNvPr id="35" name="TextBox 13">
            <a:extLst>
              <a:ext uri="{FF2B5EF4-FFF2-40B4-BE49-F238E27FC236}">
                <a16:creationId xmlns:a16="http://schemas.microsoft.com/office/drawing/2014/main" id="{18DADFA6-CC38-BE70-347B-4806EA318FDB}"/>
              </a:ext>
            </a:extLst>
          </p:cNvPr>
          <p:cNvSpPr txBox="1"/>
          <p:nvPr/>
        </p:nvSpPr>
        <p:spPr>
          <a:xfrm>
            <a:off x="5516568" y="350031"/>
            <a:ext cx="1482276" cy="850446"/>
          </a:xfrm>
          <a:prstGeom prst="rect">
            <a:avLst/>
          </a:prstGeom>
        </p:spPr>
        <p:txBody>
          <a:bodyPr lIns="0" tIns="135467" rIns="0" bIns="135467" rtlCol="0" anchor="ctr"/>
          <a:lstStyle/>
          <a:p>
            <a:pPr lvl="0" algn="l">
              <a:lnSpc>
                <a:spcPct val="99600"/>
              </a:lnSpc>
            </a:pPr>
            <a:r>
              <a:rPr lang="en" sz="5400" b="1" i="0" u="none" strike="noStrike" spc="107" dirty="0">
                <a:solidFill>
                  <a:srgbClr val="FFFFFF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CookieRun Regular" panose="020B0600000101010101" pitchFamily="50" charset="-127"/>
                <a:ea typeface="CookieRun Regular" panose="020B0600000101010101" pitchFamily="50" charset="-127"/>
              </a:rPr>
              <a:t>목차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35EBB2D-CB1B-27F8-06A1-C5D22EF9D3B3}"/>
              </a:ext>
            </a:extLst>
          </p:cNvPr>
          <p:cNvGrpSpPr/>
          <p:nvPr/>
        </p:nvGrpSpPr>
        <p:grpSpPr>
          <a:xfrm rot="16200000">
            <a:off x="4119439" y="-141423"/>
            <a:ext cx="452351" cy="1833355"/>
            <a:chOff x="370541" y="-89647"/>
            <a:chExt cx="452351" cy="1833355"/>
          </a:xfrm>
          <a:solidFill>
            <a:srgbClr val="56B7E8"/>
          </a:solidFill>
        </p:grpSpPr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1AA44235-C63D-C5C0-91E4-D5C8B1EDC927}"/>
                </a:ext>
              </a:extLst>
            </p:cNvPr>
            <p:cNvGrpSpPr/>
            <p:nvPr/>
          </p:nvGrpSpPr>
          <p:grpSpPr>
            <a:xfrm>
              <a:off x="370541" y="-89647"/>
              <a:ext cx="452351" cy="1470212"/>
              <a:chOff x="573741" y="394447"/>
              <a:chExt cx="681318" cy="2214392"/>
            </a:xfrm>
            <a:grpFill/>
          </p:grpSpPr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C4573C08-642E-A27D-6B9D-8549EB464F82}"/>
                  </a:ext>
                </a:extLst>
              </p:cNvPr>
              <p:cNvSpPr/>
              <p:nvPr/>
            </p:nvSpPr>
            <p:spPr>
              <a:xfrm>
                <a:off x="573741" y="394447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3C08DA33-92F4-B44A-70AC-3EC9D4DA8F0E}"/>
                  </a:ext>
                </a:extLst>
              </p:cNvPr>
              <p:cNvSpPr/>
              <p:nvPr/>
            </p:nvSpPr>
            <p:spPr>
              <a:xfrm>
                <a:off x="573741" y="887506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25" name="타원 24">
                <a:extLst>
                  <a:ext uri="{FF2B5EF4-FFF2-40B4-BE49-F238E27FC236}">
                    <a16:creationId xmlns:a16="http://schemas.microsoft.com/office/drawing/2014/main" id="{56141E58-A899-E3A7-E47A-853C7E6D6618}"/>
                  </a:ext>
                </a:extLst>
              </p:cNvPr>
              <p:cNvSpPr/>
              <p:nvPr/>
            </p:nvSpPr>
            <p:spPr>
              <a:xfrm>
                <a:off x="573741" y="1434462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26" name="타원 25">
                <a:extLst>
                  <a:ext uri="{FF2B5EF4-FFF2-40B4-BE49-F238E27FC236}">
                    <a16:creationId xmlns:a16="http://schemas.microsoft.com/office/drawing/2014/main" id="{1F0B4C1A-5FBD-76EB-C809-37F03D346863}"/>
                  </a:ext>
                </a:extLst>
              </p:cNvPr>
              <p:cNvSpPr/>
              <p:nvPr/>
            </p:nvSpPr>
            <p:spPr>
              <a:xfrm>
                <a:off x="573741" y="1927521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</p:grp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E112791-CD29-AB17-2F85-162D1C7EEB78}"/>
                </a:ext>
              </a:extLst>
            </p:cNvPr>
            <p:cNvSpPr/>
            <p:nvPr/>
          </p:nvSpPr>
          <p:spPr>
            <a:xfrm>
              <a:off x="370541" y="1291357"/>
              <a:ext cx="452351" cy="452351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 algn="l"/>
              <a:endParaRPr lang="ko-KR" altLang="en-US" sz="2800" dirty="0">
                <a:solidFill>
                  <a:schemeClr val="tx1"/>
                </a:solidFill>
                <a:latin typeface="CookieRunOTF Regular" panose="020B0600000101010101" pitchFamily="34" charset="-127"/>
                <a:ea typeface="CookieRunOTF Regular" panose="020B0600000101010101" pitchFamily="34" charset="-127"/>
              </a:endParaRP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A8BA49F1-6888-E2B9-4A3E-71D22F40CF5C}"/>
              </a:ext>
            </a:extLst>
          </p:cNvPr>
          <p:cNvSpPr txBox="1"/>
          <p:nvPr/>
        </p:nvSpPr>
        <p:spPr>
          <a:xfrm>
            <a:off x="3037232" y="2114877"/>
            <a:ext cx="6769377" cy="3345018"/>
          </a:xfrm>
          <a:prstGeom prst="rect">
            <a:avLst/>
          </a:prstGeom>
          <a:noFill/>
        </p:spPr>
        <p:txBody>
          <a:bodyPr wrap="square" spcCol="36000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3600" dirty="0">
                <a:solidFill>
                  <a:srgbClr val="0D88ED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01.</a:t>
            </a:r>
            <a:r>
              <a:rPr lang="ko-KR" altLang="en-US" sz="3600" dirty="0">
                <a:solidFill>
                  <a:srgbClr val="0D88ED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  </a:t>
            </a:r>
            <a:r>
              <a:rPr lang="ko-KR" altLang="en-US" sz="3600" dirty="0">
                <a:solidFill>
                  <a:schemeClr val="bg2">
                    <a:lumMod val="10000"/>
                  </a:schemeClr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주제 선택 배경</a:t>
            </a:r>
            <a:endParaRPr lang="en-US" altLang="ko-KR" sz="3600" dirty="0">
              <a:solidFill>
                <a:schemeClr val="bg2">
                  <a:lumMod val="10000"/>
                </a:schemeClr>
              </a:solidFill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3600" dirty="0">
                <a:solidFill>
                  <a:srgbClr val="0D88ED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02.</a:t>
            </a:r>
            <a:r>
              <a:rPr lang="en-US" altLang="ko-KR" sz="3600" b="1" dirty="0">
                <a:solidFill>
                  <a:srgbClr val="0D88ED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3600" dirty="0">
                <a:solidFill>
                  <a:schemeClr val="bg2">
                    <a:lumMod val="10000"/>
                  </a:schemeClr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3600" dirty="0">
                <a:solidFill>
                  <a:schemeClr val="bg2">
                    <a:lumMod val="10000"/>
                  </a:schemeClr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이란 어떤 기술인가</a:t>
            </a:r>
            <a:r>
              <a:rPr lang="en-US" altLang="ko-KR" sz="3600" dirty="0">
                <a:solidFill>
                  <a:schemeClr val="bg2">
                    <a:lumMod val="10000"/>
                  </a:schemeClr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?</a:t>
            </a:r>
            <a:endParaRPr lang="ko-KR" altLang="en-US" sz="3600" dirty="0">
              <a:solidFill>
                <a:schemeClr val="bg2">
                  <a:lumMod val="10000"/>
                </a:schemeClr>
              </a:solidFill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3600" dirty="0">
                <a:solidFill>
                  <a:srgbClr val="0D88ED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03.</a:t>
            </a:r>
            <a:r>
              <a:rPr lang="ko-KR" altLang="en-US" sz="3600" dirty="0">
                <a:solidFill>
                  <a:srgbClr val="0D88ED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ko-KR" altLang="en-US" sz="3600" dirty="0">
                <a:solidFill>
                  <a:schemeClr val="bg2">
                    <a:lumMod val="10000"/>
                  </a:schemeClr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여러가지 데이터로 </a:t>
            </a:r>
            <a:r>
              <a:rPr lang="en-US" altLang="ko-KR" sz="3600" dirty="0">
                <a:solidFill>
                  <a:schemeClr val="bg2">
                    <a:lumMod val="10000"/>
                  </a:schemeClr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3600" dirty="0">
                <a:solidFill>
                  <a:schemeClr val="bg2">
                    <a:lumMod val="10000"/>
                  </a:schemeClr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해보기</a:t>
            </a:r>
            <a:endParaRPr lang="en-US" altLang="ko-KR" sz="3600" dirty="0">
              <a:solidFill>
                <a:schemeClr val="bg2">
                  <a:lumMod val="10000"/>
                </a:schemeClr>
              </a:solidFill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3600" dirty="0">
                <a:solidFill>
                  <a:srgbClr val="0D88ED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04.</a:t>
            </a:r>
            <a:r>
              <a:rPr lang="ko-KR" altLang="en-US" sz="3600" dirty="0">
                <a:solidFill>
                  <a:srgbClr val="0D88ED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ko-KR" altLang="en-US" sz="3600" dirty="0">
                <a:solidFill>
                  <a:schemeClr val="bg2">
                    <a:lumMod val="10000"/>
                  </a:schemeClr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결론 및 향후 방향성 </a:t>
            </a:r>
          </a:p>
        </p:txBody>
      </p:sp>
    </p:spTree>
    <p:extLst>
      <p:ext uri="{BB962C8B-B14F-4D97-AF65-F5344CB8AC3E}">
        <p14:creationId xmlns:p14="http://schemas.microsoft.com/office/powerpoint/2010/main" val="29520995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0C903-492E-D68C-6B59-492F8B70B2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ED05E80-7C71-ED60-E8D9-33FB875A6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19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BE0C16F-AEB5-58B3-FAB4-63A9C5346D55}"/>
              </a:ext>
            </a:extLst>
          </p:cNvPr>
          <p:cNvGrpSpPr/>
          <p:nvPr/>
        </p:nvGrpSpPr>
        <p:grpSpPr>
          <a:xfrm>
            <a:off x="695324" y="728663"/>
            <a:ext cx="9001125" cy="936000"/>
            <a:chOff x="1639161" y="761221"/>
            <a:chExt cx="8714892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F1F5AE9C-4F1C-7E0C-A35A-2DCEBB2AA086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90C369D-13C7-483C-9FEA-D6FD11DA99BC}"/>
                </a:ext>
              </a:extLst>
            </p:cNvPr>
            <p:cNvSpPr/>
            <p:nvPr/>
          </p:nvSpPr>
          <p:spPr>
            <a:xfrm>
              <a:off x="2539160" y="761221"/>
              <a:ext cx="7814893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Pyramid Mask Text Detector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04632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B90085-A640-1F41-F30C-8816F1DFC7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90DC869-618B-2D43-7137-2829478F1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20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2A43E96-E6F2-A454-1FDD-D38E981D425D}"/>
              </a:ext>
            </a:extLst>
          </p:cNvPr>
          <p:cNvGrpSpPr/>
          <p:nvPr/>
        </p:nvGrpSpPr>
        <p:grpSpPr>
          <a:xfrm>
            <a:off x="695324" y="728663"/>
            <a:ext cx="9001125" cy="936000"/>
            <a:chOff x="1639161" y="761221"/>
            <a:chExt cx="7407738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B0692E5-C684-042C-11AA-C77BB3CDE601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DD744781-AE04-CD15-E93D-4748BA9FDE71}"/>
                </a:ext>
              </a:extLst>
            </p:cNvPr>
            <p:cNvSpPr/>
            <p:nvPr/>
          </p:nvSpPr>
          <p:spPr>
            <a:xfrm>
              <a:off x="2539161" y="761221"/>
              <a:ext cx="6507738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CRNN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38470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BFFD9E-EF84-F295-AD26-332F81D409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2FDF68E-A950-2D5A-7301-1B8018868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21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8F50AF7F-B301-DB93-369A-D354F7EBAEF6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4372D02-031F-EE0C-A283-C72F3161CFB6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DEF7A72-E232-58F1-3630-B78E12F6AEA3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CTC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46647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AC41A8-2EA9-FD8D-01C5-70AF6D2B34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1B4CC4B-8732-F5BA-8721-E9BAC749A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22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BE47697-4E95-0BF2-38EF-24333B10EAA4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D57F7F2-8849-FC00-C482-602EC15916A2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EA2F650-9ED5-75E1-43E7-1D2C8600A624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TPS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469629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F139AC-2EEE-2A27-9C6B-70C131BC3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F442489C-7FD3-A38E-DDA3-AF0155BBB5B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BC8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F30A2A5-9CB5-5E83-CAE8-4B412076D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2" name="타원 12">
            <a:extLst>
              <a:ext uri="{FF2B5EF4-FFF2-40B4-BE49-F238E27FC236}">
                <a16:creationId xmlns:a16="http://schemas.microsoft.com/office/drawing/2014/main" id="{78BFD4A3-1BC3-A168-8F08-1BDA73171C9A}"/>
              </a:ext>
            </a:extLst>
          </p:cNvPr>
          <p:cNvSpPr/>
          <p:nvPr/>
        </p:nvSpPr>
        <p:spPr>
          <a:xfrm>
            <a:off x="4545497" y="4164631"/>
            <a:ext cx="8877786" cy="3429000"/>
          </a:xfrm>
          <a:custGeom>
            <a:avLst/>
            <a:gdLst>
              <a:gd name="connsiteX0" fmla="*/ 0 w 6992471"/>
              <a:gd name="connsiteY0" fmla="*/ 2542988 h 5085976"/>
              <a:gd name="connsiteX1" fmla="*/ 3496236 w 6992471"/>
              <a:gd name="connsiteY1" fmla="*/ 0 h 5085976"/>
              <a:gd name="connsiteX2" fmla="*/ 6992472 w 6992471"/>
              <a:gd name="connsiteY2" fmla="*/ 2542988 h 5085976"/>
              <a:gd name="connsiteX3" fmla="*/ 3496236 w 6992471"/>
              <a:gd name="connsiteY3" fmla="*/ 5085976 h 5085976"/>
              <a:gd name="connsiteX4" fmla="*/ 0 w 6992471"/>
              <a:gd name="connsiteY4" fmla="*/ 2542988 h 5085976"/>
              <a:gd name="connsiteX0" fmla="*/ 31 w 6992503"/>
              <a:gd name="connsiteY0" fmla="*/ 2542988 h 3391819"/>
              <a:gd name="connsiteX1" fmla="*/ 3496267 w 6992503"/>
              <a:gd name="connsiteY1" fmla="*/ 0 h 3391819"/>
              <a:gd name="connsiteX2" fmla="*/ 6992503 w 6992503"/>
              <a:gd name="connsiteY2" fmla="*/ 2542988 h 3391819"/>
              <a:gd name="connsiteX3" fmla="*/ 3448456 w 6992503"/>
              <a:gd name="connsiteY3" fmla="*/ 3185458 h 3391819"/>
              <a:gd name="connsiteX4" fmla="*/ 31 w 6992503"/>
              <a:gd name="connsiteY4" fmla="*/ 2542988 h 3391819"/>
              <a:gd name="connsiteX0" fmla="*/ 3051 w 6995523"/>
              <a:gd name="connsiteY0" fmla="*/ 2542988 h 3439054"/>
              <a:gd name="connsiteX1" fmla="*/ 3499287 w 6995523"/>
              <a:gd name="connsiteY1" fmla="*/ 0 h 3439054"/>
              <a:gd name="connsiteX2" fmla="*/ 6995523 w 6995523"/>
              <a:gd name="connsiteY2" fmla="*/ 2542988 h 3439054"/>
              <a:gd name="connsiteX3" fmla="*/ 4001311 w 6995523"/>
              <a:gd name="connsiteY3" fmla="*/ 3281082 h 3439054"/>
              <a:gd name="connsiteX4" fmla="*/ 3051 w 6995523"/>
              <a:gd name="connsiteY4" fmla="*/ 2542988 h 3439054"/>
              <a:gd name="connsiteX0" fmla="*/ 2152 w 6994624"/>
              <a:gd name="connsiteY0" fmla="*/ 2542988 h 3569242"/>
              <a:gd name="connsiteX1" fmla="*/ 3498388 w 6994624"/>
              <a:gd name="connsiteY1" fmla="*/ 0 h 3569242"/>
              <a:gd name="connsiteX2" fmla="*/ 6994624 w 6994624"/>
              <a:gd name="connsiteY2" fmla="*/ 2542988 h 3569242"/>
              <a:gd name="connsiteX3" fmla="*/ 3916741 w 6994624"/>
              <a:gd name="connsiteY3" fmla="*/ 3502211 h 3569242"/>
              <a:gd name="connsiteX4" fmla="*/ 2152 w 6994624"/>
              <a:gd name="connsiteY4" fmla="*/ 2542988 h 3569242"/>
              <a:gd name="connsiteX0" fmla="*/ 2152 w 6994624"/>
              <a:gd name="connsiteY0" fmla="*/ 2542988 h 3679413"/>
              <a:gd name="connsiteX1" fmla="*/ 3498388 w 6994624"/>
              <a:gd name="connsiteY1" fmla="*/ 0 h 3679413"/>
              <a:gd name="connsiteX2" fmla="*/ 6994624 w 6994624"/>
              <a:gd name="connsiteY2" fmla="*/ 2542988 h 3679413"/>
              <a:gd name="connsiteX3" fmla="*/ 3916741 w 6994624"/>
              <a:gd name="connsiteY3" fmla="*/ 3502211 h 3679413"/>
              <a:gd name="connsiteX4" fmla="*/ 2152 w 6994624"/>
              <a:gd name="connsiteY4" fmla="*/ 2542988 h 3679413"/>
              <a:gd name="connsiteX0" fmla="*/ 12417 w 7004889"/>
              <a:gd name="connsiteY0" fmla="*/ 2542988 h 3675281"/>
              <a:gd name="connsiteX1" fmla="*/ 3508653 w 7004889"/>
              <a:gd name="connsiteY1" fmla="*/ 0 h 3675281"/>
              <a:gd name="connsiteX2" fmla="*/ 7004889 w 7004889"/>
              <a:gd name="connsiteY2" fmla="*/ 2542988 h 3675281"/>
              <a:gd name="connsiteX3" fmla="*/ 2642065 w 7004889"/>
              <a:gd name="connsiteY3" fmla="*/ 3496234 h 3675281"/>
              <a:gd name="connsiteX4" fmla="*/ 12417 w 7004889"/>
              <a:gd name="connsiteY4" fmla="*/ 2542988 h 3675281"/>
              <a:gd name="connsiteX0" fmla="*/ 11812 w 7004284"/>
              <a:gd name="connsiteY0" fmla="*/ 2525059 h 3657352"/>
              <a:gd name="connsiteX1" fmla="*/ 3484143 w 7004284"/>
              <a:gd name="connsiteY1" fmla="*/ 0 h 3657352"/>
              <a:gd name="connsiteX2" fmla="*/ 7004284 w 7004284"/>
              <a:gd name="connsiteY2" fmla="*/ 2525059 h 3657352"/>
              <a:gd name="connsiteX3" fmla="*/ 2641460 w 7004284"/>
              <a:gd name="connsiteY3" fmla="*/ 3478305 h 3657352"/>
              <a:gd name="connsiteX4" fmla="*/ 11812 w 7004284"/>
              <a:gd name="connsiteY4" fmla="*/ 2525059 h 3657352"/>
              <a:gd name="connsiteX0" fmla="*/ 11812 w 7004284"/>
              <a:gd name="connsiteY0" fmla="*/ 2525426 h 3657719"/>
              <a:gd name="connsiteX1" fmla="*/ 3484143 w 7004284"/>
              <a:gd name="connsiteY1" fmla="*/ 367 h 3657719"/>
              <a:gd name="connsiteX2" fmla="*/ 7004284 w 7004284"/>
              <a:gd name="connsiteY2" fmla="*/ 2525426 h 3657719"/>
              <a:gd name="connsiteX3" fmla="*/ 2641460 w 7004284"/>
              <a:gd name="connsiteY3" fmla="*/ 3478672 h 3657719"/>
              <a:gd name="connsiteX4" fmla="*/ 11812 w 7004284"/>
              <a:gd name="connsiteY4" fmla="*/ 2525426 h 3657719"/>
              <a:gd name="connsiteX0" fmla="*/ 1748 w 6994220"/>
              <a:gd name="connsiteY0" fmla="*/ 2525426 h 3657719"/>
              <a:gd name="connsiteX1" fmla="*/ 3474079 w 6994220"/>
              <a:gd name="connsiteY1" fmla="*/ 367 h 3657719"/>
              <a:gd name="connsiteX2" fmla="*/ 6994220 w 6994220"/>
              <a:gd name="connsiteY2" fmla="*/ 2525426 h 3657719"/>
              <a:gd name="connsiteX3" fmla="*/ 2631396 w 6994220"/>
              <a:gd name="connsiteY3" fmla="*/ 3478672 h 3657719"/>
              <a:gd name="connsiteX4" fmla="*/ 1748 w 6994220"/>
              <a:gd name="connsiteY4" fmla="*/ 2525426 h 3657719"/>
              <a:gd name="connsiteX0" fmla="*/ 2532 w 6995004"/>
              <a:gd name="connsiteY0" fmla="*/ 2525426 h 3364722"/>
              <a:gd name="connsiteX1" fmla="*/ 3474863 w 6995004"/>
              <a:gd name="connsiteY1" fmla="*/ 367 h 3364722"/>
              <a:gd name="connsiteX2" fmla="*/ 6995004 w 6995004"/>
              <a:gd name="connsiteY2" fmla="*/ 2525426 h 3364722"/>
              <a:gd name="connsiteX3" fmla="*/ 3845404 w 6995004"/>
              <a:gd name="connsiteY3" fmla="*/ 2952742 h 3364722"/>
              <a:gd name="connsiteX4" fmla="*/ 2532 w 6995004"/>
              <a:gd name="connsiteY4" fmla="*/ 2525426 h 3364722"/>
              <a:gd name="connsiteX0" fmla="*/ 2532 w 6995004"/>
              <a:gd name="connsiteY0" fmla="*/ 2525426 h 3269129"/>
              <a:gd name="connsiteX1" fmla="*/ 3474863 w 6995004"/>
              <a:gd name="connsiteY1" fmla="*/ 367 h 3269129"/>
              <a:gd name="connsiteX2" fmla="*/ 6995004 w 6995004"/>
              <a:gd name="connsiteY2" fmla="*/ 2525426 h 3269129"/>
              <a:gd name="connsiteX3" fmla="*/ 3845404 w 6995004"/>
              <a:gd name="connsiteY3" fmla="*/ 2952742 h 3269129"/>
              <a:gd name="connsiteX4" fmla="*/ 2532 w 6995004"/>
              <a:gd name="connsiteY4" fmla="*/ 2525426 h 3269129"/>
              <a:gd name="connsiteX0" fmla="*/ 2341 w 6994813"/>
              <a:gd name="connsiteY0" fmla="*/ 3732893 h 4476596"/>
              <a:gd name="connsiteX1" fmla="*/ 3487635 w 6994813"/>
              <a:gd name="connsiteY1" fmla="*/ 180 h 4476596"/>
              <a:gd name="connsiteX2" fmla="*/ 6994813 w 6994813"/>
              <a:gd name="connsiteY2" fmla="*/ 3732893 h 4476596"/>
              <a:gd name="connsiteX3" fmla="*/ 3845213 w 6994813"/>
              <a:gd name="connsiteY3" fmla="*/ 4160209 h 4476596"/>
              <a:gd name="connsiteX4" fmla="*/ 2341 w 6994813"/>
              <a:gd name="connsiteY4" fmla="*/ 3732893 h 4476596"/>
              <a:gd name="connsiteX0" fmla="*/ 1083 w 7035685"/>
              <a:gd name="connsiteY0" fmla="*/ 4048941 h 4475856"/>
              <a:gd name="connsiteX1" fmla="*/ 3528507 w 7035685"/>
              <a:gd name="connsiteY1" fmla="*/ 854 h 4475856"/>
              <a:gd name="connsiteX2" fmla="*/ 7035685 w 7035685"/>
              <a:gd name="connsiteY2" fmla="*/ 3733567 h 4475856"/>
              <a:gd name="connsiteX3" fmla="*/ 3886085 w 7035685"/>
              <a:gd name="connsiteY3" fmla="*/ 4160883 h 4475856"/>
              <a:gd name="connsiteX4" fmla="*/ 1083 w 7035685"/>
              <a:gd name="connsiteY4" fmla="*/ 4048941 h 4475856"/>
              <a:gd name="connsiteX0" fmla="*/ 3051 w 7037653"/>
              <a:gd name="connsiteY0" fmla="*/ 4048149 h 4475064"/>
              <a:gd name="connsiteX1" fmla="*/ 3530475 w 7037653"/>
              <a:gd name="connsiteY1" fmla="*/ 62 h 4475064"/>
              <a:gd name="connsiteX2" fmla="*/ 7037653 w 7037653"/>
              <a:gd name="connsiteY2" fmla="*/ 3732775 h 4475064"/>
              <a:gd name="connsiteX3" fmla="*/ 3888053 w 7037653"/>
              <a:gd name="connsiteY3" fmla="*/ 4160091 h 4475064"/>
              <a:gd name="connsiteX4" fmla="*/ 3051 w 7037653"/>
              <a:gd name="connsiteY4" fmla="*/ 4048149 h 4475064"/>
              <a:gd name="connsiteX0" fmla="*/ 2054 w 7036656"/>
              <a:gd name="connsiteY0" fmla="*/ 3048202 h 3475117"/>
              <a:gd name="connsiteX1" fmla="*/ 3587813 w 7036656"/>
              <a:gd name="connsiteY1" fmla="*/ 82 h 3475117"/>
              <a:gd name="connsiteX2" fmla="*/ 7036656 w 7036656"/>
              <a:gd name="connsiteY2" fmla="*/ 2732828 h 3475117"/>
              <a:gd name="connsiteX3" fmla="*/ 3887056 w 7036656"/>
              <a:gd name="connsiteY3" fmla="*/ 3160144 h 3475117"/>
              <a:gd name="connsiteX4" fmla="*/ 2054 w 7036656"/>
              <a:gd name="connsiteY4" fmla="*/ 3048202 h 347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36656" h="3475117">
                <a:moveTo>
                  <a:pt x="2054" y="3048202"/>
                </a:moveTo>
                <a:cubicBezTo>
                  <a:pt x="-47820" y="2521525"/>
                  <a:pt x="801464" y="-16586"/>
                  <a:pt x="3587813" y="82"/>
                </a:cubicBezTo>
                <a:cubicBezTo>
                  <a:pt x="6374162" y="16750"/>
                  <a:pt x="7036656" y="1328375"/>
                  <a:pt x="7036656" y="2732828"/>
                </a:cubicBezTo>
                <a:cubicBezTo>
                  <a:pt x="7036656" y="4137281"/>
                  <a:pt x="5059490" y="3107582"/>
                  <a:pt x="3887056" y="3160144"/>
                </a:cubicBezTo>
                <a:cubicBezTo>
                  <a:pt x="2714622" y="3212706"/>
                  <a:pt x="51928" y="3574879"/>
                  <a:pt x="2054" y="3048202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81000"/>
            </a:scheme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6425D82-EB44-8DD4-8D4A-6DD11C6481BA}"/>
              </a:ext>
            </a:extLst>
          </p:cNvPr>
          <p:cNvSpPr/>
          <p:nvPr/>
        </p:nvSpPr>
        <p:spPr>
          <a:xfrm>
            <a:off x="-133775" y="1654729"/>
            <a:ext cx="2127418" cy="2055878"/>
          </a:xfrm>
          <a:prstGeom prst="roundRect">
            <a:avLst/>
          </a:prstGeom>
          <a:solidFill>
            <a:srgbClr val="97D3F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797F4CFA-4461-3699-A058-77E6874A6447}"/>
              </a:ext>
            </a:extLst>
          </p:cNvPr>
          <p:cNvSpPr/>
          <p:nvPr/>
        </p:nvSpPr>
        <p:spPr>
          <a:xfrm>
            <a:off x="10899913" y="223495"/>
            <a:ext cx="854765" cy="854765"/>
          </a:xfrm>
          <a:prstGeom prst="ellipse">
            <a:avLst/>
          </a:prstGeom>
          <a:solidFill>
            <a:srgbClr val="1062BF">
              <a:alpha val="76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B31D14A-FE96-A397-1E6C-A8AE345C7314}"/>
              </a:ext>
            </a:extLst>
          </p:cNvPr>
          <p:cNvSpPr/>
          <p:nvPr/>
        </p:nvSpPr>
        <p:spPr>
          <a:xfrm>
            <a:off x="437322" y="501650"/>
            <a:ext cx="11423374" cy="5854700"/>
          </a:xfrm>
          <a:custGeom>
            <a:avLst/>
            <a:gdLst>
              <a:gd name="connsiteX0" fmla="*/ 0 w 11423374"/>
              <a:gd name="connsiteY0" fmla="*/ 0 h 5854700"/>
              <a:gd name="connsiteX1" fmla="*/ 557729 w 11423374"/>
              <a:gd name="connsiteY1" fmla="*/ 0 h 5854700"/>
              <a:gd name="connsiteX2" fmla="*/ 886991 w 11423374"/>
              <a:gd name="connsiteY2" fmla="*/ 0 h 5854700"/>
              <a:gd name="connsiteX3" fmla="*/ 1787422 w 11423374"/>
              <a:gd name="connsiteY3" fmla="*/ 0 h 5854700"/>
              <a:gd name="connsiteX4" fmla="*/ 2345151 w 11423374"/>
              <a:gd name="connsiteY4" fmla="*/ 0 h 5854700"/>
              <a:gd name="connsiteX5" fmla="*/ 2902881 w 11423374"/>
              <a:gd name="connsiteY5" fmla="*/ 0 h 5854700"/>
              <a:gd name="connsiteX6" fmla="*/ 3803312 w 11423374"/>
              <a:gd name="connsiteY6" fmla="*/ 0 h 5854700"/>
              <a:gd name="connsiteX7" fmla="*/ 4246807 w 11423374"/>
              <a:gd name="connsiteY7" fmla="*/ 0 h 5854700"/>
              <a:gd name="connsiteX8" fmla="*/ 5147238 w 11423374"/>
              <a:gd name="connsiteY8" fmla="*/ 0 h 5854700"/>
              <a:gd name="connsiteX9" fmla="*/ 6047669 w 11423374"/>
              <a:gd name="connsiteY9" fmla="*/ 0 h 5854700"/>
              <a:gd name="connsiteX10" fmla="*/ 6719632 w 11423374"/>
              <a:gd name="connsiteY10" fmla="*/ 0 h 5854700"/>
              <a:gd name="connsiteX11" fmla="*/ 7620062 w 11423374"/>
              <a:gd name="connsiteY11" fmla="*/ 0 h 5854700"/>
              <a:gd name="connsiteX12" fmla="*/ 8177792 w 11423374"/>
              <a:gd name="connsiteY12" fmla="*/ 0 h 5854700"/>
              <a:gd name="connsiteX13" fmla="*/ 8735521 w 11423374"/>
              <a:gd name="connsiteY13" fmla="*/ 0 h 5854700"/>
              <a:gd name="connsiteX14" fmla="*/ 9521718 w 11423374"/>
              <a:gd name="connsiteY14" fmla="*/ 0 h 5854700"/>
              <a:gd name="connsiteX15" fmla="*/ 10079448 w 11423374"/>
              <a:gd name="connsiteY15" fmla="*/ 0 h 5854700"/>
              <a:gd name="connsiteX16" fmla="*/ 11423374 w 11423374"/>
              <a:gd name="connsiteY16" fmla="*/ 0 h 5854700"/>
              <a:gd name="connsiteX17" fmla="*/ 11423374 w 11423374"/>
              <a:gd name="connsiteY17" fmla="*/ 767616 h 5854700"/>
              <a:gd name="connsiteX18" fmla="*/ 11423374 w 11423374"/>
              <a:gd name="connsiteY18" fmla="*/ 1476685 h 5854700"/>
              <a:gd name="connsiteX19" fmla="*/ 11423374 w 11423374"/>
              <a:gd name="connsiteY19" fmla="*/ 2185755 h 5854700"/>
              <a:gd name="connsiteX20" fmla="*/ 11423374 w 11423374"/>
              <a:gd name="connsiteY20" fmla="*/ 2660636 h 5854700"/>
              <a:gd name="connsiteX21" fmla="*/ 11423374 w 11423374"/>
              <a:gd name="connsiteY21" fmla="*/ 3194064 h 5854700"/>
              <a:gd name="connsiteX22" fmla="*/ 11423374 w 11423374"/>
              <a:gd name="connsiteY22" fmla="*/ 3903133 h 5854700"/>
              <a:gd name="connsiteX23" fmla="*/ 11423374 w 11423374"/>
              <a:gd name="connsiteY23" fmla="*/ 4495109 h 5854700"/>
              <a:gd name="connsiteX24" fmla="*/ 11423374 w 11423374"/>
              <a:gd name="connsiteY24" fmla="*/ 5028537 h 5854700"/>
              <a:gd name="connsiteX25" fmla="*/ 11423374 w 11423374"/>
              <a:gd name="connsiteY25" fmla="*/ 5854700 h 5854700"/>
              <a:gd name="connsiteX26" fmla="*/ 10751411 w 11423374"/>
              <a:gd name="connsiteY26" fmla="*/ 5854700 h 5854700"/>
              <a:gd name="connsiteX27" fmla="*/ 10079448 w 11423374"/>
              <a:gd name="connsiteY27" fmla="*/ 5854700 h 5854700"/>
              <a:gd name="connsiteX28" fmla="*/ 9635952 w 11423374"/>
              <a:gd name="connsiteY28" fmla="*/ 5854700 h 5854700"/>
              <a:gd name="connsiteX29" fmla="*/ 8849755 w 11423374"/>
              <a:gd name="connsiteY29" fmla="*/ 5854700 h 5854700"/>
              <a:gd name="connsiteX30" fmla="*/ 8406259 w 11423374"/>
              <a:gd name="connsiteY30" fmla="*/ 5854700 h 5854700"/>
              <a:gd name="connsiteX31" fmla="*/ 7620062 w 11423374"/>
              <a:gd name="connsiteY31" fmla="*/ 5854700 h 5854700"/>
              <a:gd name="connsiteX32" fmla="*/ 7290800 w 11423374"/>
              <a:gd name="connsiteY32" fmla="*/ 5854700 h 5854700"/>
              <a:gd name="connsiteX33" fmla="*/ 6504604 w 11423374"/>
              <a:gd name="connsiteY33" fmla="*/ 5854700 h 5854700"/>
              <a:gd name="connsiteX34" fmla="*/ 6061108 w 11423374"/>
              <a:gd name="connsiteY34" fmla="*/ 5854700 h 5854700"/>
              <a:gd name="connsiteX35" fmla="*/ 5731846 w 11423374"/>
              <a:gd name="connsiteY35" fmla="*/ 5854700 h 5854700"/>
              <a:gd name="connsiteX36" fmla="*/ 5288350 w 11423374"/>
              <a:gd name="connsiteY36" fmla="*/ 5854700 h 5854700"/>
              <a:gd name="connsiteX37" fmla="*/ 4502153 w 11423374"/>
              <a:gd name="connsiteY37" fmla="*/ 5854700 h 5854700"/>
              <a:gd name="connsiteX38" fmla="*/ 4058658 w 11423374"/>
              <a:gd name="connsiteY38" fmla="*/ 5854700 h 5854700"/>
              <a:gd name="connsiteX39" fmla="*/ 3729396 w 11423374"/>
              <a:gd name="connsiteY39" fmla="*/ 5854700 h 5854700"/>
              <a:gd name="connsiteX40" fmla="*/ 3285900 w 11423374"/>
              <a:gd name="connsiteY40" fmla="*/ 5854700 h 5854700"/>
              <a:gd name="connsiteX41" fmla="*/ 2728170 w 11423374"/>
              <a:gd name="connsiteY41" fmla="*/ 5854700 h 5854700"/>
              <a:gd name="connsiteX42" fmla="*/ 2056207 w 11423374"/>
              <a:gd name="connsiteY42" fmla="*/ 5854700 h 5854700"/>
              <a:gd name="connsiteX43" fmla="*/ 1612712 w 11423374"/>
              <a:gd name="connsiteY43" fmla="*/ 5854700 h 5854700"/>
              <a:gd name="connsiteX44" fmla="*/ 712281 w 11423374"/>
              <a:gd name="connsiteY44" fmla="*/ 5854700 h 5854700"/>
              <a:gd name="connsiteX45" fmla="*/ 0 w 11423374"/>
              <a:gd name="connsiteY45" fmla="*/ 5854700 h 5854700"/>
              <a:gd name="connsiteX46" fmla="*/ 0 w 11423374"/>
              <a:gd name="connsiteY46" fmla="*/ 5087084 h 5854700"/>
              <a:gd name="connsiteX47" fmla="*/ 0 w 11423374"/>
              <a:gd name="connsiteY47" fmla="*/ 4436562 h 5854700"/>
              <a:gd name="connsiteX48" fmla="*/ 0 w 11423374"/>
              <a:gd name="connsiteY48" fmla="*/ 3786039 h 5854700"/>
              <a:gd name="connsiteX49" fmla="*/ 0 w 11423374"/>
              <a:gd name="connsiteY49" fmla="*/ 3194064 h 5854700"/>
              <a:gd name="connsiteX50" fmla="*/ 0 w 11423374"/>
              <a:gd name="connsiteY50" fmla="*/ 2484995 h 5854700"/>
              <a:gd name="connsiteX51" fmla="*/ 0 w 11423374"/>
              <a:gd name="connsiteY51" fmla="*/ 1834473 h 5854700"/>
              <a:gd name="connsiteX52" fmla="*/ 0 w 11423374"/>
              <a:gd name="connsiteY52" fmla="*/ 1066856 h 5854700"/>
              <a:gd name="connsiteX53" fmla="*/ 0 w 11423374"/>
              <a:gd name="connsiteY53" fmla="*/ 0 h 585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1423374" h="5854700" extrusionOk="0">
                <a:moveTo>
                  <a:pt x="0" y="0"/>
                </a:moveTo>
                <a:cubicBezTo>
                  <a:pt x="157188" y="22857"/>
                  <a:pt x="308738" y="8634"/>
                  <a:pt x="557729" y="0"/>
                </a:cubicBezTo>
                <a:cubicBezTo>
                  <a:pt x="806720" y="-8634"/>
                  <a:pt x="731745" y="15100"/>
                  <a:pt x="886991" y="0"/>
                </a:cubicBezTo>
                <a:cubicBezTo>
                  <a:pt x="1042237" y="-15100"/>
                  <a:pt x="1494327" y="20400"/>
                  <a:pt x="1787422" y="0"/>
                </a:cubicBezTo>
                <a:cubicBezTo>
                  <a:pt x="2080517" y="-20400"/>
                  <a:pt x="2146261" y="9303"/>
                  <a:pt x="2345151" y="0"/>
                </a:cubicBezTo>
                <a:cubicBezTo>
                  <a:pt x="2544041" y="-9303"/>
                  <a:pt x="2680256" y="23466"/>
                  <a:pt x="2902881" y="0"/>
                </a:cubicBezTo>
                <a:cubicBezTo>
                  <a:pt x="3125506" y="-23466"/>
                  <a:pt x="3476228" y="28902"/>
                  <a:pt x="3803312" y="0"/>
                </a:cubicBezTo>
                <a:cubicBezTo>
                  <a:pt x="4130396" y="-28902"/>
                  <a:pt x="4124193" y="2713"/>
                  <a:pt x="4246807" y="0"/>
                </a:cubicBezTo>
                <a:cubicBezTo>
                  <a:pt x="4369422" y="-2713"/>
                  <a:pt x="4865484" y="-44634"/>
                  <a:pt x="5147238" y="0"/>
                </a:cubicBezTo>
                <a:cubicBezTo>
                  <a:pt x="5428992" y="44634"/>
                  <a:pt x="5608438" y="9128"/>
                  <a:pt x="6047669" y="0"/>
                </a:cubicBezTo>
                <a:cubicBezTo>
                  <a:pt x="6486900" y="-9128"/>
                  <a:pt x="6483134" y="14722"/>
                  <a:pt x="6719632" y="0"/>
                </a:cubicBezTo>
                <a:cubicBezTo>
                  <a:pt x="6956130" y="-14722"/>
                  <a:pt x="7411740" y="-33650"/>
                  <a:pt x="7620062" y="0"/>
                </a:cubicBezTo>
                <a:cubicBezTo>
                  <a:pt x="7828384" y="33650"/>
                  <a:pt x="7900178" y="11130"/>
                  <a:pt x="8177792" y="0"/>
                </a:cubicBezTo>
                <a:cubicBezTo>
                  <a:pt x="8455406" y="-11130"/>
                  <a:pt x="8484154" y="-23703"/>
                  <a:pt x="8735521" y="0"/>
                </a:cubicBezTo>
                <a:cubicBezTo>
                  <a:pt x="8986888" y="23703"/>
                  <a:pt x="9179952" y="-28606"/>
                  <a:pt x="9521718" y="0"/>
                </a:cubicBezTo>
                <a:cubicBezTo>
                  <a:pt x="9863484" y="28606"/>
                  <a:pt x="9934182" y="18395"/>
                  <a:pt x="10079448" y="0"/>
                </a:cubicBezTo>
                <a:cubicBezTo>
                  <a:pt x="10224714" y="-18395"/>
                  <a:pt x="11085207" y="-40702"/>
                  <a:pt x="11423374" y="0"/>
                </a:cubicBezTo>
                <a:cubicBezTo>
                  <a:pt x="11436980" y="225338"/>
                  <a:pt x="11394955" y="384590"/>
                  <a:pt x="11423374" y="767616"/>
                </a:cubicBezTo>
                <a:cubicBezTo>
                  <a:pt x="11451793" y="1150642"/>
                  <a:pt x="11389504" y="1251252"/>
                  <a:pt x="11423374" y="1476685"/>
                </a:cubicBezTo>
                <a:cubicBezTo>
                  <a:pt x="11457244" y="1702118"/>
                  <a:pt x="11414968" y="1857486"/>
                  <a:pt x="11423374" y="2185755"/>
                </a:cubicBezTo>
                <a:cubicBezTo>
                  <a:pt x="11431781" y="2514024"/>
                  <a:pt x="11432950" y="2542438"/>
                  <a:pt x="11423374" y="2660636"/>
                </a:cubicBezTo>
                <a:cubicBezTo>
                  <a:pt x="11413798" y="2778834"/>
                  <a:pt x="11403896" y="3061130"/>
                  <a:pt x="11423374" y="3194064"/>
                </a:cubicBezTo>
                <a:cubicBezTo>
                  <a:pt x="11442852" y="3326998"/>
                  <a:pt x="11389410" y="3680457"/>
                  <a:pt x="11423374" y="3903133"/>
                </a:cubicBezTo>
                <a:cubicBezTo>
                  <a:pt x="11457338" y="4125809"/>
                  <a:pt x="11416133" y="4273459"/>
                  <a:pt x="11423374" y="4495109"/>
                </a:cubicBezTo>
                <a:cubicBezTo>
                  <a:pt x="11430615" y="4716759"/>
                  <a:pt x="11435675" y="4913388"/>
                  <a:pt x="11423374" y="5028537"/>
                </a:cubicBezTo>
                <a:cubicBezTo>
                  <a:pt x="11411073" y="5143686"/>
                  <a:pt x="11447042" y="5598713"/>
                  <a:pt x="11423374" y="5854700"/>
                </a:cubicBezTo>
                <a:cubicBezTo>
                  <a:pt x="11204688" y="5854863"/>
                  <a:pt x="11043735" y="5885181"/>
                  <a:pt x="10751411" y="5854700"/>
                </a:cubicBezTo>
                <a:cubicBezTo>
                  <a:pt x="10459087" y="5824219"/>
                  <a:pt x="10380022" y="5822845"/>
                  <a:pt x="10079448" y="5854700"/>
                </a:cubicBezTo>
                <a:cubicBezTo>
                  <a:pt x="9778874" y="5886555"/>
                  <a:pt x="9823006" y="5838320"/>
                  <a:pt x="9635952" y="5854700"/>
                </a:cubicBezTo>
                <a:cubicBezTo>
                  <a:pt x="9448898" y="5871080"/>
                  <a:pt x="9045398" y="5866474"/>
                  <a:pt x="8849755" y="5854700"/>
                </a:cubicBezTo>
                <a:cubicBezTo>
                  <a:pt x="8654112" y="5842926"/>
                  <a:pt x="8497185" y="5846778"/>
                  <a:pt x="8406259" y="5854700"/>
                </a:cubicBezTo>
                <a:cubicBezTo>
                  <a:pt x="8315333" y="5862622"/>
                  <a:pt x="7884219" y="5893537"/>
                  <a:pt x="7620062" y="5854700"/>
                </a:cubicBezTo>
                <a:cubicBezTo>
                  <a:pt x="7355905" y="5815863"/>
                  <a:pt x="7360757" y="5859378"/>
                  <a:pt x="7290800" y="5854700"/>
                </a:cubicBezTo>
                <a:cubicBezTo>
                  <a:pt x="7220843" y="5850022"/>
                  <a:pt x="6749947" y="5881688"/>
                  <a:pt x="6504604" y="5854700"/>
                </a:cubicBezTo>
                <a:cubicBezTo>
                  <a:pt x="6259261" y="5827712"/>
                  <a:pt x="6223716" y="5832700"/>
                  <a:pt x="6061108" y="5854700"/>
                </a:cubicBezTo>
                <a:cubicBezTo>
                  <a:pt x="5898500" y="5876700"/>
                  <a:pt x="5870695" y="5842349"/>
                  <a:pt x="5731846" y="5854700"/>
                </a:cubicBezTo>
                <a:cubicBezTo>
                  <a:pt x="5592997" y="5867051"/>
                  <a:pt x="5433422" y="5841781"/>
                  <a:pt x="5288350" y="5854700"/>
                </a:cubicBezTo>
                <a:cubicBezTo>
                  <a:pt x="5143278" y="5867619"/>
                  <a:pt x="4837127" y="5886545"/>
                  <a:pt x="4502153" y="5854700"/>
                </a:cubicBezTo>
                <a:cubicBezTo>
                  <a:pt x="4167179" y="5822855"/>
                  <a:pt x="4181287" y="5863062"/>
                  <a:pt x="4058658" y="5854700"/>
                </a:cubicBezTo>
                <a:cubicBezTo>
                  <a:pt x="3936030" y="5846338"/>
                  <a:pt x="3863971" y="5844930"/>
                  <a:pt x="3729396" y="5854700"/>
                </a:cubicBezTo>
                <a:cubicBezTo>
                  <a:pt x="3594821" y="5864470"/>
                  <a:pt x="3403334" y="5866707"/>
                  <a:pt x="3285900" y="5854700"/>
                </a:cubicBezTo>
                <a:cubicBezTo>
                  <a:pt x="3168466" y="5842693"/>
                  <a:pt x="2845199" y="5832327"/>
                  <a:pt x="2728170" y="5854700"/>
                </a:cubicBezTo>
                <a:cubicBezTo>
                  <a:pt x="2611141" y="5877074"/>
                  <a:pt x="2340491" y="5876966"/>
                  <a:pt x="2056207" y="5854700"/>
                </a:cubicBezTo>
                <a:cubicBezTo>
                  <a:pt x="1771923" y="5832434"/>
                  <a:pt x="1759898" y="5837337"/>
                  <a:pt x="1612712" y="5854700"/>
                </a:cubicBezTo>
                <a:cubicBezTo>
                  <a:pt x="1465526" y="5872063"/>
                  <a:pt x="950025" y="5885957"/>
                  <a:pt x="712281" y="5854700"/>
                </a:cubicBezTo>
                <a:cubicBezTo>
                  <a:pt x="474537" y="5823443"/>
                  <a:pt x="235934" y="5837762"/>
                  <a:pt x="0" y="5854700"/>
                </a:cubicBezTo>
                <a:cubicBezTo>
                  <a:pt x="13669" y="5516997"/>
                  <a:pt x="19672" y="5401913"/>
                  <a:pt x="0" y="5087084"/>
                </a:cubicBezTo>
                <a:cubicBezTo>
                  <a:pt x="-19672" y="4772255"/>
                  <a:pt x="12019" y="4726185"/>
                  <a:pt x="0" y="4436562"/>
                </a:cubicBezTo>
                <a:cubicBezTo>
                  <a:pt x="-12019" y="4146939"/>
                  <a:pt x="11510" y="4016757"/>
                  <a:pt x="0" y="3786039"/>
                </a:cubicBezTo>
                <a:cubicBezTo>
                  <a:pt x="-11510" y="3555321"/>
                  <a:pt x="23386" y="3431017"/>
                  <a:pt x="0" y="3194064"/>
                </a:cubicBezTo>
                <a:cubicBezTo>
                  <a:pt x="-23386" y="2957111"/>
                  <a:pt x="-35376" y="2688998"/>
                  <a:pt x="0" y="2484995"/>
                </a:cubicBezTo>
                <a:cubicBezTo>
                  <a:pt x="35376" y="2280992"/>
                  <a:pt x="15936" y="2152928"/>
                  <a:pt x="0" y="1834473"/>
                </a:cubicBezTo>
                <a:cubicBezTo>
                  <a:pt x="-15936" y="1516018"/>
                  <a:pt x="24868" y="1268088"/>
                  <a:pt x="0" y="1066856"/>
                </a:cubicBezTo>
                <a:cubicBezTo>
                  <a:pt x="-24868" y="865624"/>
                  <a:pt x="-34441" y="350774"/>
                  <a:pt x="0" y="0"/>
                </a:cubicBezTo>
                <a:close/>
              </a:path>
            </a:pathLst>
          </a:custGeom>
          <a:noFill/>
          <a:ln w="57150" cmpd="sng">
            <a:solidFill>
              <a:schemeClr val="bg1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B3D46F3-F5F3-833C-17C7-436A55E65DA4}"/>
              </a:ext>
            </a:extLst>
          </p:cNvPr>
          <p:cNvSpPr txBox="1"/>
          <p:nvPr/>
        </p:nvSpPr>
        <p:spPr>
          <a:xfrm>
            <a:off x="3000808" y="1893590"/>
            <a:ext cx="6428113" cy="4570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8000" spc="107" dirty="0">
                <a:ln w="25400"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03</a:t>
            </a:r>
          </a:p>
          <a:p>
            <a:pPr marL="0" marR="0" lvl="0" indent="0" algn="l" defTabSz="914400" rtl="0" eaLnBrk="1" fontAlgn="auto" latinLnBrk="1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6000" b="0" i="0" u="none" strike="noStrike" kern="1200" cap="none" spc="107" normalizeH="0" baseline="0" noProof="0" dirty="0">
                <a:ln w="25400"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구름 산스 700" pitchFamily="2" charset="-127"/>
                <a:ea typeface="구름 산스 700" pitchFamily="2" charset="-127"/>
                <a:cs typeface="+mn-cs"/>
              </a:rPr>
              <a:t>여러가지 데이터로</a:t>
            </a:r>
            <a:endParaRPr kumimoji="0" lang="en-US" altLang="ko-KR" sz="6000" b="0" i="0" u="none" strike="noStrike" kern="1200" cap="none" spc="107" normalizeH="0" baseline="0" noProof="0" dirty="0">
              <a:ln w="25400">
                <a:noFill/>
              </a:ln>
              <a:solidFill>
                <a:prstClr val="white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구름 산스 700" pitchFamily="2" charset="-127"/>
              <a:ea typeface="구름 산스 700" pitchFamily="2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0" u="none" strike="noStrike" kern="1200" cap="none" spc="107" normalizeH="0" baseline="0" noProof="0" dirty="0">
                <a:ln w="25400"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구름 산스 700" pitchFamily="2" charset="-127"/>
                <a:ea typeface="구름 산스 700" pitchFamily="2" charset="-127"/>
                <a:cs typeface="+mn-cs"/>
              </a:rPr>
              <a:t>OCR </a:t>
            </a:r>
            <a:r>
              <a:rPr kumimoji="0" lang="ko-KR" altLang="en-US" sz="6000" b="0" i="0" u="none" strike="noStrike" kern="1200" cap="none" spc="107" normalizeH="0" baseline="0" noProof="0" dirty="0">
                <a:ln w="25400"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구름 산스 700" pitchFamily="2" charset="-127"/>
                <a:ea typeface="구름 산스 700" pitchFamily="2" charset="-127"/>
                <a:cs typeface="+mn-cs"/>
              </a:rPr>
              <a:t>해보기</a:t>
            </a:r>
          </a:p>
          <a:p>
            <a:pPr marL="0" marR="0" lvl="0" indent="0" algn="l" defTabSz="914400" rtl="0" eaLnBrk="1" fontAlgn="auto" latinLnBrk="1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7300" b="0" i="0" u="none" strike="noStrike" kern="1200" cap="none" spc="107" normalizeH="0" baseline="0" noProof="0" dirty="0">
              <a:ln w="25400">
                <a:noFill/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구름 산스 700" pitchFamily="2" charset="-127"/>
              <a:ea typeface="구름 산스 700" pitchFamily="2" charset="-127"/>
              <a:cs typeface="+mn-cs"/>
            </a:endParaRPr>
          </a:p>
          <a:p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1E8409C4-6564-D8BD-1D55-81328C0DEAA4}"/>
              </a:ext>
            </a:extLst>
          </p:cNvPr>
          <p:cNvSpPr/>
          <p:nvPr/>
        </p:nvSpPr>
        <p:spPr>
          <a:xfrm>
            <a:off x="10144539" y="919235"/>
            <a:ext cx="458991" cy="458991"/>
          </a:xfrm>
          <a:prstGeom prst="ellipse">
            <a:avLst/>
          </a:prstGeom>
          <a:solidFill>
            <a:srgbClr val="2FB5FF">
              <a:alpha val="35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184EDAC0-A831-43D2-8D9D-034B463B6551}"/>
              </a:ext>
            </a:extLst>
          </p:cNvPr>
          <p:cNvSpPr/>
          <p:nvPr/>
        </p:nvSpPr>
        <p:spPr>
          <a:xfrm>
            <a:off x="1933258" y="4524195"/>
            <a:ext cx="678981" cy="678981"/>
          </a:xfrm>
          <a:prstGeom prst="ellipse">
            <a:avLst/>
          </a:prstGeom>
          <a:solidFill>
            <a:srgbClr val="2FB5FF">
              <a:alpha val="35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5917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BC0B4-0CCA-99A9-03CC-3DA9F09A3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88A58F4-8046-997A-5EA6-DD23D21DA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40356B9-E0D5-47FF-EDD2-20F544889C29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>
                <a:latin typeface="CookieRun Bold" panose="020B0600000101010101" pitchFamily="50" charset="-127"/>
                <a:ea typeface="CookieRun Bold" panose="020B0600000101010101" pitchFamily="50" charset="-127"/>
              </a:rPr>
              <a:t>제목기본틀</a:t>
            </a:r>
            <a:endParaRPr lang="ko-KR" altLang="en-US" sz="4000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C99358E2-F283-87DF-43FE-BBFB0964CDA0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E7FACE7E-E7E2-FA38-6412-DA7B3027078C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29AC9AE0-0489-5B4D-CCDB-28930C939E31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A3EEC481-AE50-3A71-55E0-626027258B4A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ED23DA70-A05E-9E74-F5CB-1BDC948092F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8BDD1AA7-60A3-F529-827A-5B8D0630D00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8F1990D6-7854-AE2B-22C0-3D0DF10EAC1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454FCB03-481C-EA34-BA53-1152164AC51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AEADD6FB-E319-CCF8-794E-0260770B04F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71B7F70D-4277-63E7-404B-5ECF256D1CD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E041169C-6E54-8D5F-8764-4A6128861471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EA017C8C-FE00-76FF-3222-651E2D9D013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50C394C0-3FAB-E886-B660-7B6239D7E116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1E18FB31-9FED-DEB2-0036-6F147E34D92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7F920602-02D6-243A-CC6F-7190A2FE581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55BDCA34-4B69-EA64-47B2-316CE91B397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4F58CEAA-2D8E-5E34-5236-B03E960178E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072C518C-7155-A6CD-C4E0-7772AAE478A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4B9826D2-7020-572A-F201-66629B6E030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8A0C5360-DB63-D220-85AF-A2E0BFC48F1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B6F217F6-97E1-0E04-20AA-3384E3A0911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4326C603-EBF7-7787-AEF3-4B4D103A9B97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0187BBA3-F843-4F07-1B7A-7ADED30D20D6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35A2B14B-E8E5-D33E-4241-9D79AE4BE6C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EE092E84-2510-0A00-3A03-7E2EBAEC52D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A52BE009-C15F-39FB-5F54-F189B285642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C0228D1D-3EA1-DF60-DB15-65E35CCD73C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167C185E-D5FC-9375-A0FF-C72B6806B69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EA467289-E195-7623-C453-17270AFD017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42233111-798A-EE1A-5011-81C2C62D2BF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3398E967-204F-066E-DC95-81EF8435F3B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7847BEEC-BD68-29B6-E663-CE3358FA970F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8FFCEA6F-E4F4-0731-6E81-1B1A5857ABF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5E127BD7-39CE-BCCA-1091-535EBFF48DC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A8AD86CE-4F6D-E7C5-6C1F-779B1E2AB63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8E1E2678-0F5D-3694-1594-E10AA834688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A7B1AF00-F9E7-54E5-FC73-9C8AA4C583E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3988A22C-5342-9DC6-644D-7D9D01CA913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8ADF1072-422A-A01B-4B0C-1F62FC00B231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4D5D74B6-6702-58DF-1B16-B82EA9EB062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72B7342C-E2C3-5628-9183-BED79D2A4B12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C7865708-2B2D-297C-137B-879C5679850C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FC54BFD6-06A1-067A-6748-A501571E4EB7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CC55EBF2-3442-B0DB-CE0B-7F1A2E152B9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873960A5-9169-E7E7-169B-2BC16F4EB52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222DF7AA-D3D2-40BD-19D8-FC99205FF0E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B0C804AA-500E-3765-3C9D-168E4F80A8B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03D5178B-06F1-D5D1-E8D1-9558D1BB162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B4213EB7-32C2-CCCC-4B5F-DA3F34800B5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E5F76C57-677A-6B49-A9E3-C8A79ECFD34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983004CE-AD8B-9F0A-EF59-C1C7D4E7D42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62016637-BA5C-FCE3-E0CE-2B7702112B72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F671EAAC-C43A-1E6B-A2D3-0FA0457A7A0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3600C851-A68F-A4A3-2C62-6CEBA0F3CAD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AB608EB0-9C70-4E87-AD75-B84F81C8083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2DFAE77F-D85F-67BB-8CB8-25365481D56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482C2C9A-F8B8-2CCC-07B2-C33F9AE7B29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5C92CD7E-B87B-136F-F94C-09524C67732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214FAF00-DABE-AD8E-BB89-F172DDA8AE6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E1267255-99CA-B597-051F-2B0CEC630D0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7BBE3460-C1E5-BC84-75B0-EC799FCD2080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83E9454A-F1D6-3623-04BB-81C738F2C4C8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A7A93594-7C51-C321-AA2A-EA0990CBA61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0B7DE8E6-8E8B-8288-4046-9EB2B918FE7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2DC0B75B-C6E6-BD40-2D6C-DD4C8F65952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3345D350-16C7-AEC0-C670-8862CBF91FA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C9626D4C-7072-6DC6-4938-DF070A22CC5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DE72DFF3-DA83-5DC7-1CBE-34EB81AECAE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B0FD1A70-89E4-6E69-DE11-220B9C50A9F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1FB7C664-43B6-419C-AC78-2E24F0EB9C5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EBB628C0-20A3-CF55-252C-26D66EFD01F1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7BC080E8-0524-0847-F19D-2DE155674C3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72249D6F-23E7-72C6-4E51-D594F642E94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42CEC626-6176-431B-578A-193924A6E74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814960AB-4094-AFB9-AF5B-93CF089F0FC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D7A97C93-7AD8-CCC5-81A7-97699F55B88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DBD77EF1-9874-914C-B5DC-7F6F6184D5D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1AC54ABF-81B0-CF79-EC21-351730EB4AE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0FDAEEC5-5121-8960-6897-3A0B3815CFE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1661982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41584D-7845-529F-37EA-BC6EA8FD4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B34CDEB-959A-DA4F-6E40-19A980927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4D3191B-60A7-CEAD-F466-4937D2FF2C45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OCR</a:t>
            </a:r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 라이브러리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C9A4722A-4AC4-C3E5-B08D-38E1D49B3B0C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6816FF97-CAA9-D6B0-A9EA-AC48085D8F96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19DB711F-5C8C-7AFD-1FBB-DA65349A12BA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0A717929-AA04-301D-817C-F5B5258D2443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7CDBEAFA-8A61-5EEB-E1E2-233A2EFEAF55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FDFE9307-94DD-98BD-A2D7-C3FEE5AA659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CEEB60A2-0058-D460-34C0-1A3FD4DE5E1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D890DB6E-4A9D-5229-332A-D58B45F5E37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0671329E-3646-221B-27B3-3C79E45AA40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AAD89C4E-BA2B-0C33-93E2-ABF67580884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BB677F08-4CCC-6F76-E0BD-1617CA933DA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C7674122-127E-27E5-7141-61612B2DBDD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BC7A6D04-AF96-A3F4-4A69-4D468952FD97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E32376A6-6E9D-9598-FA57-47C13B3703F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9EA499DE-1DD3-390B-DF00-7D23F6909B6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E1F1EC6D-2E19-4549-6049-4C533DCF06D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0A3AF6A9-E689-2E20-3362-F3E1C2DC9EA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6F1DE44C-64EF-1743-A561-558827C9D3E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CC26BB9A-D5E1-C7C5-C022-F071C388C7C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84DB372F-8A91-518B-8580-1C21C998381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FEADE859-80D9-0C5B-D5D5-8C39ACF4F24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7BEAFF3-F30A-6E7D-063A-C97D3BC356A9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2EBC37AF-FED8-9051-192D-D695B93E1EE1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692ECF9F-5355-CBA7-798A-98B405DC469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9FBC8A21-B608-CBD6-6C2D-67C6BFD34C8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70AEC1DF-F3F5-5AFA-3D98-48DE49DD980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2EFF7E20-CD36-84C9-0B49-A08C956B31C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8E9CF948-133E-BD67-891C-3A8F95C0339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18613DDE-6AD8-FE96-9C32-F8C173558F8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06F6F069-56C2-1967-EB37-8C865C1ADE1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63CAF59D-3190-F44D-12CF-82E0DF31122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FA6910A3-0427-0C6E-1CD7-4A022352532B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54590182-E91C-6838-76A7-AEE9BEFDDA7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3EE0CF99-7E85-C176-5288-A0D0442DD93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2E094490-C23D-F5FD-8093-9DB71307CB9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FD6FEA15-505C-DE41-5DC1-BCE9DBD6276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42F7070D-BE16-2331-B638-105A6DBB746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E0BAE928-2ED9-5C2E-0269-5CF51AECF47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F76D4400-2032-E679-79AC-FE9484D0FDF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60913C80-3681-35D7-CF27-32B35CACC50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17E99FB9-A993-30A6-3A09-83702B1A0CF7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14EB494F-CB5C-254B-37B9-C396AF93D222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81A160DB-6F2E-2554-E746-2E611EA0879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7E06059A-DBF9-A628-9E8F-664394AE29A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759C5192-961B-26CE-AE76-AAAFCF9E22D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36D5682C-8066-30AF-2922-B6141B4B473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8D86701B-E857-7951-E7EB-BB63BCC3876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D88FB6EE-E3E6-5DF3-5CBD-C8E823D37F5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4E598DEA-BDE5-1ECB-D1A7-AC3264D37AF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D95AE722-F913-A53C-24E1-E66EE431724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8F7ECA4C-555B-9994-F47A-0453AEAB20C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265C3F65-2ABA-DF45-36EA-88628D5DCF8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089AC8EE-8E8B-E399-575B-8EEAD576884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EC683D46-43FC-B049-1D8F-EB715774126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588C6BB4-E456-F021-7C55-7407DB6B878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26E9C65B-ADC1-0510-DA0C-B8C218BCC85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AE82ED15-B7F0-9205-5554-0A509AA0DCD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1F687E21-85EF-8355-C5B2-93EA8A20874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4528CF8F-F44A-B5B1-6873-73D89A972D5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28F322D6-3A01-95A8-D87C-7A443E9EC80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45F0602F-CB10-B166-BE47-9095A7125C67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306B13A3-3E13-93A5-EA5B-C5257A7528F7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0F8B039F-9EA8-2D3E-50AE-EAEB5D259ED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07DDC49C-6973-B25D-B108-2886038A6B9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3C448283-784F-6E3B-EEDF-490A861100D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19D91635-5BC0-4EAD-E109-74BF5AB69F2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8A688876-2F61-5D1B-7FF4-81CF2EF5EEE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1AA92310-DDEB-1C0A-A69F-CBC81DB74D2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D5DF35CC-CB27-1CB9-C807-5DD496558AD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4E1D8248-EC4B-C3C5-E9EA-4859FB60DE9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E6847A4C-B2AD-60C1-6BD7-31D3072D73C1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34617AD7-0388-74B7-BD38-D670060EEB3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6DCB9D12-81E9-CEE1-5222-5CD4B684FE8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5C8EDB74-031B-3E3F-75AE-DDF625740BD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08357946-5A23-0391-F7B7-275C4B30021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58C8465C-9F5F-D9C7-5D04-D2DD5E89F0D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FB601E8C-0DE2-A768-E9DC-0E939EB81CF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1F298535-C911-41F3-85FB-8DE1DF4DA90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3CC857B6-45AB-3626-CE4B-2CC7D5A08B2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B4910FB7-C148-8698-2D86-F4E4C8A62FB6}"/>
              </a:ext>
            </a:extLst>
          </p:cNvPr>
          <p:cNvGrpSpPr/>
          <p:nvPr/>
        </p:nvGrpSpPr>
        <p:grpSpPr>
          <a:xfrm>
            <a:off x="1493887" y="2649406"/>
            <a:ext cx="1746312" cy="2558967"/>
            <a:chOff x="2211368" y="2383520"/>
            <a:chExt cx="1746312" cy="2558967"/>
          </a:xfrm>
        </p:grpSpPr>
        <p:sp>
          <p:nvSpPr>
            <p:cNvPr id="41" name="다이아몬드 40">
              <a:extLst>
                <a:ext uri="{FF2B5EF4-FFF2-40B4-BE49-F238E27FC236}">
                  <a16:creationId xmlns:a16="http://schemas.microsoft.com/office/drawing/2014/main" id="{5229FD09-E801-8E33-021D-620C001E487D}"/>
                </a:ext>
              </a:extLst>
            </p:cNvPr>
            <p:cNvSpPr/>
            <p:nvPr/>
          </p:nvSpPr>
          <p:spPr>
            <a:xfrm>
              <a:off x="2364524" y="2383520"/>
              <a:ext cx="1440000" cy="144000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scene3d>
              <a:camera prst="orthographicFront">
                <a:rot lat="18000000" lon="0" rev="0"/>
              </a:camera>
              <a:lightRig rig="flat" dir="t"/>
            </a:scene3d>
            <a:sp3d extrusionH="952500" contourW="127000" prstMaterial="legacyWireframe">
              <a:extrusionClr>
                <a:schemeClr val="bg1"/>
              </a:extrusionClr>
              <a:contourClr>
                <a:srgbClr val="1062BF"/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다이아몬드 44">
              <a:extLst>
                <a:ext uri="{FF2B5EF4-FFF2-40B4-BE49-F238E27FC236}">
                  <a16:creationId xmlns:a16="http://schemas.microsoft.com/office/drawing/2014/main" id="{4F2517ED-2383-5360-EED7-FDF17B6A858B}"/>
                </a:ext>
              </a:extLst>
            </p:cNvPr>
            <p:cNvSpPr/>
            <p:nvPr/>
          </p:nvSpPr>
          <p:spPr>
            <a:xfrm>
              <a:off x="2724524" y="2934187"/>
              <a:ext cx="720000" cy="72000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scene3d>
              <a:camera prst="orthographicFront">
                <a:rot lat="18000000" lon="0" rev="0"/>
              </a:camera>
              <a:lightRig rig="flat" dir="t"/>
            </a:scene3d>
            <a:sp3d extrusionH="508000" contourW="127000" prstMaterial="flat">
              <a:extrusionClr>
                <a:schemeClr val="bg1"/>
              </a:extrusionClr>
              <a:contourClr>
                <a:srgbClr val="1062BF"/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36BB54C-098B-1C00-0565-FB25EAD92648}"/>
                </a:ext>
              </a:extLst>
            </p:cNvPr>
            <p:cNvSpPr txBox="1"/>
            <p:nvPr/>
          </p:nvSpPr>
          <p:spPr>
            <a:xfrm>
              <a:off x="2211368" y="4542377"/>
              <a:ext cx="17463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err="1">
                  <a:latin typeface="구름 산스 700" pitchFamily="2" charset="-127"/>
                  <a:ea typeface="구름 산스 700" pitchFamily="2" charset="-127"/>
                </a:rPr>
                <a:t>PyTesseract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6BCD4DF6-DA91-C61B-BD91-82230834EC96}"/>
              </a:ext>
            </a:extLst>
          </p:cNvPr>
          <p:cNvGrpSpPr/>
          <p:nvPr/>
        </p:nvGrpSpPr>
        <p:grpSpPr>
          <a:xfrm>
            <a:off x="5122930" y="3140292"/>
            <a:ext cx="1819821" cy="2068081"/>
            <a:chOff x="10829832" y="1016663"/>
            <a:chExt cx="1819821" cy="2068081"/>
          </a:xfrm>
        </p:grpSpPr>
        <p:pic>
          <p:nvPicPr>
            <p:cNvPr id="48" name="그림 47" descr="텍스트, 스크린샷, 폰트, 그래픽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819294C3-02DE-E77A-A80E-F2535166754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9274"/>
            <a:stretch>
              <a:fillRect/>
            </a:stretch>
          </p:blipFill>
          <p:spPr>
            <a:xfrm>
              <a:off x="10829832" y="1016663"/>
              <a:ext cx="1819821" cy="1440000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7614D93-396E-B093-C44A-6652186A66D7}"/>
                </a:ext>
              </a:extLst>
            </p:cNvPr>
            <p:cNvSpPr txBox="1"/>
            <p:nvPr/>
          </p:nvSpPr>
          <p:spPr>
            <a:xfrm>
              <a:off x="11059108" y="2684634"/>
              <a:ext cx="13612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err="1">
                  <a:latin typeface="구름 산스 700" pitchFamily="2" charset="-127"/>
                  <a:ea typeface="구름 산스 700" pitchFamily="2" charset="-127"/>
                </a:rPr>
                <a:t>EasyOCR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0B1CAD12-E723-5D04-BA83-4A7178513D4D}"/>
              </a:ext>
            </a:extLst>
          </p:cNvPr>
          <p:cNvGrpSpPr/>
          <p:nvPr/>
        </p:nvGrpSpPr>
        <p:grpSpPr>
          <a:xfrm>
            <a:off x="8825483" y="2960292"/>
            <a:ext cx="1872629" cy="2448136"/>
            <a:chOff x="9258747" y="3561517"/>
            <a:chExt cx="1872629" cy="2448136"/>
          </a:xfrm>
        </p:grpSpPr>
        <p:pic>
          <p:nvPicPr>
            <p:cNvPr id="51" name="그림 50" descr="폰트, 스크린샷, 텍스트, 그래픽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BFFA2766-E93C-A1F1-F37D-E3D0153DC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95063" y="3561517"/>
              <a:ext cx="1800000" cy="1800000"/>
            </a:xfrm>
            <a:prstGeom prst="rect">
              <a:avLst/>
            </a:prstGeom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820314C-8BBE-5153-DBED-39939FBE1E0C}"/>
                </a:ext>
              </a:extLst>
            </p:cNvPr>
            <p:cNvSpPr txBox="1"/>
            <p:nvPr/>
          </p:nvSpPr>
          <p:spPr>
            <a:xfrm>
              <a:off x="9258747" y="5609543"/>
              <a:ext cx="18726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구름 산스 700" pitchFamily="2" charset="-127"/>
                  <a:ea typeface="구름 산스 700" pitchFamily="2" charset="-127"/>
                </a:rPr>
                <a:t>Unstructured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000213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8D4782-CE25-677C-2173-811CB69586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2154E9F-D486-3A4F-9B37-24F59D7B0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E921384-2B9F-4DE5-869E-0B682B7C1A5A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err="1">
                <a:latin typeface="CookieRun Bold" panose="020B0600000101010101" pitchFamily="50" charset="-127"/>
                <a:ea typeface="CookieRun Bold" panose="020B0600000101010101" pitchFamily="50" charset="-127"/>
              </a:rPr>
              <a:t>PyTesseract</a:t>
            </a:r>
            <a:endParaRPr lang="ko-KR" altLang="en-US" sz="4000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BDEC707D-793D-9832-6028-B2DBD5773F09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317A5583-8589-A835-38DA-B5A532D0235D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9C1FFFFD-1607-AA2C-4399-522995737C40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BD0CE7A4-A283-FA77-7C05-18EE2A632224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887B8DDB-8DFE-C0D5-7DD7-4B3E2CC065C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73CDCC11-B88C-7617-D56B-27CFE356F42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1781C3E9-AB86-4119-8185-F16727DC770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6B6225C0-E5C4-DC42-BE68-9737DF4B3FD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734D6C37-ED58-DAF1-6416-A5FEFBBD3C3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9D680CB2-2215-11B5-3190-05642F59280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D4CEA2B0-86FB-9764-43CF-4A4B26904EC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EA1DAE1E-471D-777A-4474-54D394B496B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50BF8720-DFE2-5803-88AF-91CA9CE83354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02F2E5BE-3E1D-DD25-52C4-46BDB9A70DA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5D7EFDB3-E374-8B61-9A2A-316487DB835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68A9E70F-D912-BFB5-4EDA-51E7BDC9B07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C5DE5D11-77DC-A555-EC86-185340155A3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5B848660-E16F-0157-4ED3-70BB469CF36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26906413-6854-664C-3B8E-EA13332EA23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A1713A09-3B69-85FF-BD82-4BA18ACDA64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6BDE2D29-36F9-2D37-6E1B-35899638C12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80E4D718-9304-0B52-A94B-C2961F262485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6B74B6A4-57BB-8EB8-54A2-A8991329EC7C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FA8A72E7-8159-00EB-2CAF-5FEBA5DEADF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DF723B4C-2A22-3E18-935C-6F80ECA6EB8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BA5ED424-7B7D-27D1-EF2A-42146EDB8D6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AA590CAD-12EE-851D-1BAC-136B153D029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EB9487DD-F84F-66AF-700F-DDB49079998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7E6E8281-134E-D2C0-DE9E-08DB26C7C25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C677372F-E439-93A4-FF56-A5EF74FF995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E15E2571-0B32-891B-CD76-ADD22A0B2C6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5E2BA318-362C-0D7C-2FA3-44442051BB4D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2C4EC292-6026-F4ED-3620-0528DC02B72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9997A025-0594-52A3-A667-23CAA3EECDE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8EA91F30-7792-68D0-7E56-110B6360EA7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90DC5DED-3E87-73E1-E8B4-A529E65D9DB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68E54A7F-3F56-87B7-E1F8-E9D026DC387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B100E34F-94D5-D2A6-3916-585EAE46C6C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CFD8ECFE-66F8-4737-4A0D-A44A74FF311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8D98DEA5-A112-F276-4F85-347B0727813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818AE8FF-31FA-7D1F-D60C-5C70AE92B27D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ACC5EAE6-07A5-E77D-F64A-383CA0DE941F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4F6DE6F1-4225-4C65-DC15-7F372CCFEC46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37191980-30D9-C50E-007D-091644197C1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DDEC91AC-6C48-6981-F034-A5446CC76A0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B5A9D8D8-7824-22E2-C7F2-3B50EFD60D8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98040462-27E1-B47A-1CAE-F17AEDB4A7A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4572BA67-705E-926B-A614-E6228738D5B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059697A6-BC44-0112-989A-25EAFAD0FED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F49E9FCB-A7A9-517E-5D48-6EFCEB52E16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9731E2F7-54A6-384F-272D-E01764474F7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DE5409C4-F131-D028-DC78-21C99723A1D4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162DD742-2E5C-54C0-AE75-4C8AEF69490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523A7BC1-E6A6-C239-7892-6C1B388F12B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5C430C7E-FDE1-37CE-E359-92C6F3F94A8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E2CADE49-B60D-28BA-FBF7-AF8FD73F6C9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58E70659-E4F6-2234-7A09-A4F10062AAB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9A5A0DBA-3CB8-18F1-5BD7-CE64AF8ED12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A14ED78D-C615-5B2B-23D6-25D1F1102D0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29245D4A-2424-DD0F-2206-FA2E8B0B154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D2F7E5A6-48D1-7BB5-A02A-0901976649D1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91DF85AA-E0CC-76B0-3C19-50B7FB0B0FA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30D0F3CF-2857-A15A-7420-3C17C0125D7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35A9E94A-3ADB-DB84-2BE3-9006C9FD499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045E74B5-CD4F-B2AA-3CA0-04DCA4BBB7D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7675A5A7-4E55-95FC-A88A-F5517F7DCAF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31478E74-4E2C-E5BD-B16F-974F26818DE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85376300-F106-0403-7DEA-EE600D5599B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EA3283B1-6679-2B03-7B7F-222978F051D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3E335FD5-6531-063C-1C32-6F37B45552D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370454C4-2490-BE4D-8747-16CE87283F64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3A4A0B95-9300-C36B-211D-BB90590B675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CA4F1DF8-0020-B3AB-C65F-B8C6DEB16C0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474095BC-3907-19A1-6BFD-57F7CB0295A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9FFF99AA-1207-FD6D-7277-72859CD992A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AC21FFEC-1329-44A1-53FD-EB87863FF6E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7523AFB6-370B-B027-F38C-D4D09B33535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DDC9A760-475D-5E8C-8B5C-A607BC3A84E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AE0557EC-3287-DD85-63F4-5CB0BC0618A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53" name="슬라이드 번호 개체 틀 2">
            <a:extLst>
              <a:ext uri="{FF2B5EF4-FFF2-40B4-BE49-F238E27FC236}">
                <a16:creationId xmlns:a16="http://schemas.microsoft.com/office/drawing/2014/main" id="{ABD68D01-BAA0-8265-F304-7A6557A4811F}"/>
              </a:ext>
            </a:extLst>
          </p:cNvPr>
          <p:cNvSpPr txBox="1">
            <a:spLocks/>
          </p:cNvSpPr>
          <p:nvPr/>
        </p:nvSpPr>
        <p:spPr>
          <a:xfrm>
            <a:off x="47244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ko-KR"/>
            </a:defPPr>
            <a:lvl1pPr marL="0" algn="ctr" defTabSz="914400" rtl="0" eaLnBrk="1" latinLnBrk="1" hangingPunct="1">
              <a:defRPr sz="12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5002163-FFAF-417C-9C20-DC892DFE9806}" type="slidenum">
              <a:rPr lang="ko-KR" altLang="en-US" smtClean="0"/>
              <a:pPr/>
              <a:t>26</a:t>
            </a:fld>
            <a:endParaRPr lang="ko-KR" altLang="en-US"/>
          </a:p>
        </p:txBody>
      </p:sp>
      <p:grpSp>
        <p:nvGrpSpPr>
          <p:cNvPr id="54" name="그룹 53">
            <a:extLst>
              <a:ext uri="{FF2B5EF4-FFF2-40B4-BE49-F238E27FC236}">
                <a16:creationId xmlns:a16="http://schemas.microsoft.com/office/drawing/2014/main" id="{22FDEA5E-9875-6F66-22E9-CED5658E725B}"/>
              </a:ext>
            </a:extLst>
          </p:cNvPr>
          <p:cNvGrpSpPr/>
          <p:nvPr/>
        </p:nvGrpSpPr>
        <p:grpSpPr>
          <a:xfrm>
            <a:off x="1493887" y="2649406"/>
            <a:ext cx="1746312" cy="2558967"/>
            <a:chOff x="2211368" y="2383520"/>
            <a:chExt cx="1746312" cy="2558967"/>
          </a:xfrm>
        </p:grpSpPr>
        <p:sp>
          <p:nvSpPr>
            <p:cNvPr id="55" name="다이아몬드 54">
              <a:extLst>
                <a:ext uri="{FF2B5EF4-FFF2-40B4-BE49-F238E27FC236}">
                  <a16:creationId xmlns:a16="http://schemas.microsoft.com/office/drawing/2014/main" id="{C360053C-5C14-6D95-FAB4-D549B77B6F9F}"/>
                </a:ext>
              </a:extLst>
            </p:cNvPr>
            <p:cNvSpPr/>
            <p:nvPr/>
          </p:nvSpPr>
          <p:spPr>
            <a:xfrm>
              <a:off x="2364524" y="2383520"/>
              <a:ext cx="1440000" cy="144000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scene3d>
              <a:camera prst="orthographicFront">
                <a:rot lat="18000000" lon="0" rev="0"/>
              </a:camera>
              <a:lightRig rig="flat" dir="t"/>
            </a:scene3d>
            <a:sp3d extrusionH="952500" contourW="127000" prstMaterial="legacyWireframe">
              <a:extrusionClr>
                <a:schemeClr val="bg1"/>
              </a:extrusionClr>
              <a:contourClr>
                <a:srgbClr val="1062BF"/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다이아몬드 55">
              <a:extLst>
                <a:ext uri="{FF2B5EF4-FFF2-40B4-BE49-F238E27FC236}">
                  <a16:creationId xmlns:a16="http://schemas.microsoft.com/office/drawing/2014/main" id="{CBE84769-3C0A-B375-4D6A-5B20B2D44C26}"/>
                </a:ext>
              </a:extLst>
            </p:cNvPr>
            <p:cNvSpPr/>
            <p:nvPr/>
          </p:nvSpPr>
          <p:spPr>
            <a:xfrm>
              <a:off x="2724524" y="2934187"/>
              <a:ext cx="720000" cy="720000"/>
            </a:xfrm>
            <a:prstGeom prst="diamond">
              <a:avLst/>
            </a:prstGeom>
            <a:solidFill>
              <a:schemeClr val="bg1"/>
            </a:solidFill>
            <a:ln>
              <a:noFill/>
            </a:ln>
            <a:scene3d>
              <a:camera prst="orthographicFront">
                <a:rot lat="18000000" lon="0" rev="0"/>
              </a:camera>
              <a:lightRig rig="flat" dir="t"/>
            </a:scene3d>
            <a:sp3d extrusionH="508000" contourW="127000" prstMaterial="flat">
              <a:extrusionClr>
                <a:schemeClr val="bg1"/>
              </a:extrusionClr>
              <a:contourClr>
                <a:srgbClr val="1062BF"/>
              </a:contourClr>
            </a:sp3d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F6C6173-0E3E-A47A-580A-ADC6BA7A153C}"/>
                </a:ext>
              </a:extLst>
            </p:cNvPr>
            <p:cNvSpPr txBox="1"/>
            <p:nvPr/>
          </p:nvSpPr>
          <p:spPr>
            <a:xfrm>
              <a:off x="2211368" y="4542377"/>
              <a:ext cx="17463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err="1">
                  <a:latin typeface="구름 산스 700" pitchFamily="2" charset="-127"/>
                  <a:ea typeface="구름 산스 700" pitchFamily="2" charset="-127"/>
                </a:rPr>
                <a:t>PyTesseract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2C6EAC8F-D476-4C3A-3F0F-561A975C684E}"/>
              </a:ext>
            </a:extLst>
          </p:cNvPr>
          <p:cNvGrpSpPr/>
          <p:nvPr/>
        </p:nvGrpSpPr>
        <p:grpSpPr>
          <a:xfrm>
            <a:off x="5122930" y="3140292"/>
            <a:ext cx="1819821" cy="2068081"/>
            <a:chOff x="10829832" y="1016663"/>
            <a:chExt cx="1819821" cy="2068081"/>
          </a:xfrm>
        </p:grpSpPr>
        <p:pic>
          <p:nvPicPr>
            <p:cNvPr id="59" name="그림 58" descr="텍스트, 스크린샷, 폰트, 그래픽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2E32522A-5B6D-38E3-36FE-278B634840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79274"/>
            <a:stretch>
              <a:fillRect/>
            </a:stretch>
          </p:blipFill>
          <p:spPr>
            <a:xfrm>
              <a:off x="10829832" y="1016663"/>
              <a:ext cx="1819821" cy="1440000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552F2A8-9912-B27B-A5ED-474F5F0B3836}"/>
                </a:ext>
              </a:extLst>
            </p:cNvPr>
            <p:cNvSpPr txBox="1"/>
            <p:nvPr/>
          </p:nvSpPr>
          <p:spPr>
            <a:xfrm>
              <a:off x="11059108" y="2684634"/>
              <a:ext cx="136127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 err="1">
                  <a:latin typeface="구름 산스 700" pitchFamily="2" charset="-127"/>
                  <a:ea typeface="구름 산스 700" pitchFamily="2" charset="-127"/>
                </a:rPr>
                <a:t>EasyOCR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41B16DF9-1644-0B73-36CF-9EF2239B9EB9}"/>
              </a:ext>
            </a:extLst>
          </p:cNvPr>
          <p:cNvGrpSpPr/>
          <p:nvPr/>
        </p:nvGrpSpPr>
        <p:grpSpPr>
          <a:xfrm>
            <a:off x="8825483" y="2960292"/>
            <a:ext cx="1872629" cy="2448136"/>
            <a:chOff x="9258747" y="3561517"/>
            <a:chExt cx="1872629" cy="2448136"/>
          </a:xfrm>
        </p:grpSpPr>
        <p:pic>
          <p:nvPicPr>
            <p:cNvPr id="62" name="그림 61" descr="폰트, 스크린샷, 텍스트, 그래픽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FA49748A-4CF2-9322-1B24-C25CF7CC46B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95063" y="3561517"/>
              <a:ext cx="1800000" cy="1800000"/>
            </a:xfrm>
            <a:prstGeom prst="rect">
              <a:avLst/>
            </a:prstGeom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EC11231-D4B4-DB39-806A-C3E3ECD4F174}"/>
                </a:ext>
              </a:extLst>
            </p:cNvPr>
            <p:cNvSpPr txBox="1"/>
            <p:nvPr/>
          </p:nvSpPr>
          <p:spPr>
            <a:xfrm>
              <a:off x="9258747" y="5609543"/>
              <a:ext cx="18726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latin typeface="구름 산스 700" pitchFamily="2" charset="-127"/>
                  <a:ea typeface="구름 산스 700" pitchFamily="2" charset="-127"/>
                </a:rPr>
                <a:t>Unstructured</a:t>
              </a:r>
              <a:endParaRPr lang="ko-KR" altLang="en-US" sz="2000" dirty="0"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E29E90FC-AEF9-FF00-C0B3-36AD85DDBF54}"/>
              </a:ext>
            </a:extLst>
          </p:cNvPr>
          <p:cNvSpPr/>
          <p:nvPr/>
        </p:nvSpPr>
        <p:spPr>
          <a:xfrm>
            <a:off x="1196260" y="2426203"/>
            <a:ext cx="2341566" cy="3233817"/>
          </a:xfrm>
          <a:prstGeom prst="rect">
            <a:avLst/>
          </a:prstGeom>
          <a:noFill/>
          <a:ln w="127000">
            <a:solidFill>
              <a:srgbClr val="1062B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78931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FCA64-A357-7B79-2055-399CA3800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083BA44-08B3-3D9E-817B-8B4FE91F4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27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30E9C00-80C5-6378-D925-972DF8329F1C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err="1">
                <a:latin typeface="CookieRun Bold" panose="020B0600000101010101" pitchFamily="50" charset="-127"/>
                <a:ea typeface="CookieRun Bold" panose="020B0600000101010101" pitchFamily="50" charset="-127"/>
              </a:rPr>
              <a:t>PyTesseract</a:t>
            </a:r>
            <a:endParaRPr lang="ko-KR" altLang="en-US" sz="4000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FC6D5CE7-551C-1E1D-569A-A3AAE74EFD64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E9E50F56-32D9-01BD-5BB5-8BAB71FF9DE2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0EA13562-EBF9-839F-7284-303AF30F21A8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F364EA82-DB81-B986-A032-19B0BAD11486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1F03D102-2A72-5076-5688-63C849E7062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5FB1324E-DC01-343C-A17D-12E99762428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6D9A334C-D1CB-18CC-16A3-8D3937A0AB7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6BFD8A08-5E43-B397-BFAD-29F0A7D3E03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C29C5B10-7062-29C8-AD6F-2D637F2B58A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FB194282-A702-3A5E-3034-A9AC8BE9E48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10D4352C-5ECB-618F-3E25-8BCA6CE4A2F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209BDE34-C35B-398C-F2B3-D87AA0B2C52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E8A5D803-1F68-674E-EC69-D47960D9CBEA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BF6FB055-093D-1D9D-2609-11090BB8FF8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136282FD-7648-71A0-8A1F-6EC9A5F9EDB3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D0122881-8B0F-DDB9-DB0A-D92DEE6A2C3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E75E510D-4464-7EA2-AB5B-959FE798EB1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666C5B12-5549-D020-2F9D-B65C1806A9B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4015C305-CC10-8570-F858-2F2474150BD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9CB98071-64C4-677C-85ED-7A2D0003731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098A5ABF-235B-644D-9CB0-12AD3ED7CAA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A3034AAF-6AF1-E741-365F-84093930A362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E57A1ECA-A3AC-921E-454E-B565A7231A28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5F9E8CAE-55DB-6C88-92C0-C5DEC17CB1A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A81A6FC4-9963-D9F2-2DCA-E27E756768B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A803FADF-D8A9-A3EE-A2F9-3E84E612CB7D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D0F62AD4-2AA0-89C8-A11A-82B50DDB491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3B6CBAF6-CA40-506B-E58F-FF7059EC023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41B07924-3197-DD4D-166C-20F94099736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23A55C29-5786-55F0-445B-4D2C96BA154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DFABE91F-A00A-7A84-A72B-0D53BACE555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35B1F83F-E047-E1AD-5F64-E9B82789CC42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96CF7620-859A-12BC-D1AD-553E29318F7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12131DBE-F0CE-7F27-B503-775498E0A01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1AED288E-B806-4005-D663-290E9503404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30D628D2-8D01-8717-9162-05F780D6082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C62FE156-ED57-0959-4999-4620A5328CF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E42A5E76-0FD5-F759-6616-316243F88CC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6D3903A7-00EB-B8DF-AFBC-DD61FA59259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544FBE1D-3EEF-6B73-9CC7-E3EF7F69AF9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E3FE4C17-08D7-E889-A300-0BFC30F2E14C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5F07DA81-9957-E7A3-2A75-8BEA91AB6E95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077F218B-FF50-96CF-9C0E-45AF3E6A6534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B0D6C20A-8BAA-BBAC-A856-156E7BE9815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7168CDF2-D9FB-8EA3-CBE4-063EB857E89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34E340DA-2B88-3052-6CF7-D3468E2326B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16F51E6D-0249-8655-EDD3-3C2CF7E6330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636D9F63-CBB2-A83D-A599-B3B939784D0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F0159B92-1832-C416-0DE2-76727BE9FE4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6F7DD77A-9D83-DC4C-5C8A-BE33C816FAB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0B4A216B-B5C8-2179-8EAC-29239D16C04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7EFBC912-9C44-C881-D48D-79D39319BA79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051A94D6-AB03-7D2D-26DA-33BBCDEA729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377DC416-9341-DECE-1BF3-07FE98B2282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EC8C19D5-A437-394E-44F5-B2AE59BDACA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02224A3D-6C16-8A68-7395-B154C763C0D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9F65065F-25B3-D1C2-FBBC-B8B1B3C491F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62375083-4945-3375-D340-B9608FA3591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117B11EF-90A0-2CFF-C81A-A4C66C3D320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C94B2D92-F818-99A8-2335-B8240460609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FBCECFD8-9281-4221-8004-5BD93176343F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1FA288C9-9719-FA4C-79DB-E57B116F3F73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9D5F413A-275A-1289-3469-E1073A935A2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1F84FD2C-9F70-3629-AF67-135181DC9ED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86156DA6-F354-2645-7ED3-3B9B64D6E9A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49584D14-636B-C12F-2C2F-184BA44F06C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BDDCFE76-1130-5C29-5FCE-1C228FA3509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FF8F242F-6A2A-7DD9-3B70-FE49FFBE195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BB3648A2-D38D-691C-0EFC-00F8ACFF6E6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158B6913-6C89-9FED-E92B-DD415682D2F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49769B3C-8761-E4EC-E2C7-0B1579B6743F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4B865CD7-0470-9BB7-159C-40566A0F046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CDCF4093-4A78-9E7D-6E4C-FD79617709F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60D3E63C-CA86-7ACD-718C-6115226AA43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237B1B75-BC24-74FB-EE8F-06930909E5F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EF733979-9B10-3FB8-19FF-993F0C9BC99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BAC6BEE4-1F6F-7395-C1F3-BD3A8138364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4DF5AEF6-10A4-2392-CC3C-77EC05A982C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386C7D80-E522-C3E8-419B-99471BC897B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5308935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A02E44-3C4E-95BD-AFC4-CA23B3C51A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B28BDA8-F48D-C432-DA8F-288FAC7DF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28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DB50C434-7161-DF2E-0960-506E18BA4CAE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698B9878-94A4-40BA-48C2-7C66B464D6D4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C3D8314B-FE79-B148-05FE-C4580B5A9279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D4FF3CA7-B70B-DAAF-113D-066C0D742E52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FEB902CB-DEC3-170A-86ED-7AD514C2141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754B8D56-C21A-1F8E-E866-537BAB04C88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70C77C1C-ACAC-8653-9F88-1DEB09806778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2F5493D4-C9A2-74CA-70DE-3222887EFA5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7D7E7979-F2F2-2F87-6133-DB5D99ED91E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4C2C4BD1-7992-EB84-7BF0-DF6F75DDF1B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A053F015-0B2F-00FF-E29A-551EA7387E4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2C7F9D1B-FCBC-4AE4-45E3-23DED8E2E16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BBD67A74-F62C-ACDD-1649-0BC73EE28D7D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BCBDB2DB-BD06-3600-304C-676E784E4D8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4679C225-2353-EE2C-AFE7-68C993A649B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2E00FE05-3EEE-A357-CF4F-6FD198F662D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1B310561-41D3-3ED1-D609-052001D9EDE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B0533BBB-4585-A2FE-C6AB-502384A57F2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4F1D0E09-13DC-F804-1FF5-AD683495AAB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A4DB006C-7153-7423-B9ED-F0837F9DF47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FF8D55D6-B3E2-C73A-06AC-05CBB6D052D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8782AE6-3858-E873-A461-87E5C913354D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FEC111B8-8CA6-3CF9-90DA-08858143AD1B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BBD71EF9-F01D-8A17-5DA6-80C4C253468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8BF2EB4F-3F01-97E5-CF97-1083122A146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A5759284-33D4-4D7D-5E65-191C38E6233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04FB00C1-7B58-7023-4D52-469ED7B14AE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E8F9B84C-BC2C-5A99-BFAE-8B9224AA3E9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E00B0991-44C8-83E0-53CE-C5595B7C553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F699FFDC-2734-F012-9412-9F15DD74CFB1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DF0A03C2-A9EE-299A-8FAA-080204A2DFC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585F7AC8-67AF-F575-6569-1434827BE9FB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EDD28761-2D32-D821-9671-258992B74EA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EDFA2079-3C39-73CF-642B-0D6C500AA2E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1DCA75A7-F456-B2B3-FAD6-5AFF4F2EEC6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758FF2B7-835B-F58B-7067-9D8F2AD4DC59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9855B63F-0B59-98EB-7597-2A5ECF2FDAA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AAB07861-62BA-652D-61CF-ED129A20D8F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6A480C39-9D8D-C0B4-D68C-112DB9E6D74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A4216575-D5DC-7C89-B2F4-3F0BD61130D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32188948-21BC-FC3F-D2BD-C20B13B4CB17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6B07C86D-6AB4-A7D9-DAE2-788812B76EB8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2DDDA18B-C2AB-C729-B653-3D6403C50DF1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B2B5581D-21C5-D6B2-8ABE-BA698573DF9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9E593965-0950-642D-9F31-910B38086FD3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51BE4B17-01C4-6DB0-E8AB-0E992D3A003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556188E6-7CD1-9C55-569A-DB4B129072E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21FC67C0-EBE7-B1AE-F1CC-7255A8F4E47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BACBFA2C-267B-A91A-2CAD-BF3B53C29A8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0A1CFC93-C7B9-A900-8847-5CB1A4F0E03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FDF0C2CB-3751-CA30-2C2D-A49E590D161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B7C2237C-F8FB-01F7-6722-183CDA8C088A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CFBB2E77-D936-2E4B-B486-92A14743E4E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B0B02AD4-306B-E495-F20B-281F75AD29D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DCDF4B2B-48AA-CD81-875E-232B17F9A45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1F7877EC-D991-4F65-75AC-0D70D4487BB9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B8C66446-A9B0-B217-8B3A-C5413EADC08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62414396-0759-9F9B-B4AB-C2DD9E48493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7DE3A354-AB84-C5AA-95C6-A1CE805A2F5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F088A2AE-FB6F-82D7-06E6-B557C4E89F7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3B17F527-6910-6A01-DFAA-690E1C4F37B7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1E95AC14-7025-1E50-9086-FDA4E838DDD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8FA28A5B-1673-C69A-94C7-E1D8CBA6561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7ACF5598-8B6B-8B51-A948-CAC6F212D4E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9415F95C-E533-8B43-21BD-64635846C12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01D0E7B1-773B-CDB5-60D2-72FF80FE9B1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AF0968BD-242C-8BCC-280A-BD3A57751A7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6BAA4093-CEAF-C2A9-A044-CD71304B855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1BB663BE-7ED5-ABD9-E263-A7DE55A2A77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938E7838-68D5-4A6A-18D0-6BBB23A6262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AABA2BE8-FB95-1132-A42A-8CF7182E044D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49C03B5C-8774-B773-7CBA-4DA3E50B11C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9BEB7C71-1FB9-0075-CB0B-19F9178CED5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899D7111-509E-4D70-79B3-080C1615D0C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40988E49-3CE4-EBC5-3B45-273D7466F96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054B37CC-E8A1-A4CE-C23D-BC62D0A35AB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6BA3CF41-B7C4-FA42-9FFA-4F8964C51E3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F805C34F-9520-0D43-2A50-1E9B5A95118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66A27912-B750-46A4-80CC-8301BD4E694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96AE4548-97F6-1578-1E83-4DCF67DA7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95599" y="2049189"/>
            <a:ext cx="6400800" cy="35989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376BD26E-6496-489F-F465-DBA72D8070CB}"/>
              </a:ext>
            </a:extLst>
          </p:cNvPr>
          <p:cNvSpPr txBox="1"/>
          <p:nvPr/>
        </p:nvSpPr>
        <p:spPr>
          <a:xfrm>
            <a:off x="4183263" y="860942"/>
            <a:ext cx="38254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Test Image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graphicFrame>
        <p:nvGraphicFramePr>
          <p:cNvPr id="49" name="표 48">
            <a:extLst>
              <a:ext uri="{FF2B5EF4-FFF2-40B4-BE49-F238E27FC236}">
                <a16:creationId xmlns:a16="http://schemas.microsoft.com/office/drawing/2014/main" id="{A3030B7E-2AEC-D625-1D5B-FCD0A0A7C5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8824664"/>
              </p:ext>
            </p:extLst>
          </p:nvPr>
        </p:nvGraphicFramePr>
        <p:xfrm>
          <a:off x="701604" y="7662092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50" name="TextBox 49">
            <a:extLst>
              <a:ext uri="{FF2B5EF4-FFF2-40B4-BE49-F238E27FC236}">
                <a16:creationId xmlns:a16="http://schemas.microsoft.com/office/drawing/2014/main" id="{DE3C79CB-ADAE-DE11-72B5-50B816FC8A9A}"/>
              </a:ext>
            </a:extLst>
          </p:cNvPr>
          <p:cNvSpPr txBox="1"/>
          <p:nvPr/>
        </p:nvSpPr>
        <p:spPr>
          <a:xfrm>
            <a:off x="6971201" y="-1342705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0363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7D895-9F60-44B5-3659-2A7EC4F3A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>
            <a:extLst>
              <a:ext uri="{FF2B5EF4-FFF2-40B4-BE49-F238E27FC236}">
                <a16:creationId xmlns:a16="http://schemas.microsoft.com/office/drawing/2014/main" id="{454F36E1-3AD5-1C53-0CFB-FBC864327C61}"/>
              </a:ext>
            </a:extLst>
          </p:cNvPr>
          <p:cNvGrpSpPr/>
          <p:nvPr/>
        </p:nvGrpSpPr>
        <p:grpSpPr>
          <a:xfrm rot="16200000">
            <a:off x="1723103" y="493019"/>
            <a:ext cx="452351" cy="1833355"/>
            <a:chOff x="370541" y="-89647"/>
            <a:chExt cx="452351" cy="1833355"/>
          </a:xfrm>
          <a:solidFill>
            <a:schemeClr val="accent1">
              <a:lumMod val="40000"/>
              <a:lumOff val="60000"/>
            </a:schemeClr>
          </a:solidFill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AB5B4E34-22C7-4C18-C15D-797ADA53CCC1}"/>
                </a:ext>
              </a:extLst>
            </p:cNvPr>
            <p:cNvGrpSpPr/>
            <p:nvPr/>
          </p:nvGrpSpPr>
          <p:grpSpPr>
            <a:xfrm>
              <a:off x="370541" y="-89647"/>
              <a:ext cx="452351" cy="1470212"/>
              <a:chOff x="573741" y="394447"/>
              <a:chExt cx="681318" cy="2214392"/>
            </a:xfrm>
            <a:grpFill/>
          </p:grpSpPr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A7C2B663-B642-45C2-F776-44D73C796C75}"/>
                  </a:ext>
                </a:extLst>
              </p:cNvPr>
              <p:cNvSpPr/>
              <p:nvPr/>
            </p:nvSpPr>
            <p:spPr>
              <a:xfrm>
                <a:off x="573741" y="394447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7FE97DD4-25CD-7BC1-45A0-5E7307503896}"/>
                  </a:ext>
                </a:extLst>
              </p:cNvPr>
              <p:cNvSpPr/>
              <p:nvPr/>
            </p:nvSpPr>
            <p:spPr>
              <a:xfrm>
                <a:off x="573741" y="887506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FE863587-8A6B-5E1E-2176-E714E55971C0}"/>
                  </a:ext>
                </a:extLst>
              </p:cNvPr>
              <p:cNvSpPr/>
              <p:nvPr/>
            </p:nvSpPr>
            <p:spPr>
              <a:xfrm>
                <a:off x="573741" y="1434462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D007F096-A643-31E8-387A-AFE4A2A63AFC}"/>
                  </a:ext>
                </a:extLst>
              </p:cNvPr>
              <p:cNvSpPr/>
              <p:nvPr/>
            </p:nvSpPr>
            <p:spPr>
              <a:xfrm>
                <a:off x="573741" y="1927521"/>
                <a:ext cx="681318" cy="681318"/>
              </a:xfrm>
              <a:prstGeom prst="ellipse">
                <a:avLst/>
              </a:prstGeom>
              <a:grpFill/>
              <a:ln w="635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8000" algn="l"/>
                <a:endParaRPr lang="ko-KR" altLang="en-US" sz="2800" dirty="0">
                  <a:solidFill>
                    <a:schemeClr val="tx1"/>
                  </a:solidFill>
                  <a:latin typeface="CookieRunOTF Regular" panose="020B0600000101010101" pitchFamily="34" charset="-127"/>
                  <a:ea typeface="CookieRunOTF Regular" panose="020B0600000101010101" pitchFamily="34" charset="-127"/>
                </a:endParaRPr>
              </a:p>
            </p:txBody>
          </p:sp>
        </p:grp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34CE3E65-5637-6C6D-0B75-8F6297DA9195}"/>
                </a:ext>
              </a:extLst>
            </p:cNvPr>
            <p:cNvSpPr/>
            <p:nvPr/>
          </p:nvSpPr>
          <p:spPr>
            <a:xfrm>
              <a:off x="370541" y="1291357"/>
              <a:ext cx="452351" cy="452351"/>
            </a:xfrm>
            <a:prstGeom prst="ellipse">
              <a:avLst/>
            </a:prstGeom>
            <a:grpFill/>
            <a:ln w="635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 algn="l"/>
              <a:endParaRPr lang="ko-KR" altLang="en-US" sz="2800" dirty="0">
                <a:solidFill>
                  <a:schemeClr val="tx1"/>
                </a:solidFill>
                <a:latin typeface="CookieRunOTF Regular" panose="020B0600000101010101" pitchFamily="34" charset="-127"/>
                <a:ea typeface="CookieRunOTF Regular" panose="020B0600000101010101" pitchFamily="34" charset="-127"/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D4418E5-9A88-8C0B-C79C-B3647FF16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35" name="TextBox 13">
            <a:extLst>
              <a:ext uri="{FF2B5EF4-FFF2-40B4-BE49-F238E27FC236}">
                <a16:creationId xmlns:a16="http://schemas.microsoft.com/office/drawing/2014/main" id="{FAC69981-9D33-D763-F26A-DBA4A06B776E}"/>
              </a:ext>
            </a:extLst>
          </p:cNvPr>
          <p:cNvSpPr txBox="1"/>
          <p:nvPr/>
        </p:nvSpPr>
        <p:spPr>
          <a:xfrm>
            <a:off x="1312784" y="500777"/>
            <a:ext cx="1631950" cy="850446"/>
          </a:xfrm>
          <a:prstGeom prst="rect">
            <a:avLst/>
          </a:prstGeom>
        </p:spPr>
        <p:txBody>
          <a:bodyPr lIns="0" tIns="135467" rIns="0" bIns="135467" rtlCol="0" anchor="ctr"/>
          <a:lstStyle/>
          <a:p>
            <a:pPr lvl="0" algn="l">
              <a:lnSpc>
                <a:spcPct val="99600"/>
              </a:lnSpc>
            </a:pPr>
            <a:r>
              <a:rPr lang="en" sz="6000" b="1" i="0" u="none" strike="noStrike" spc="107" dirty="0">
                <a:solidFill>
                  <a:srgbClr val="000000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목차</a:t>
            </a:r>
          </a:p>
        </p:txBody>
      </p:sp>
      <p:pic>
        <p:nvPicPr>
          <p:cNvPr id="38" name="그림 37" descr="의류, 사람, 가구, 테이블이(가) 표시된 사진">
            <a:extLst>
              <a:ext uri="{FF2B5EF4-FFF2-40B4-BE49-F238E27FC236}">
                <a16:creationId xmlns:a16="http://schemas.microsoft.com/office/drawing/2014/main" id="{A961B753-CCDB-7C2F-501E-868811F606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090"/>
                    </a14:imgEffect>
                    <a14:imgEffect>
                      <a14:saturation sat="9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767" y="3737703"/>
            <a:ext cx="2562609" cy="19931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FBA8304-EC70-0145-ECD4-AFB173C39461}"/>
              </a:ext>
            </a:extLst>
          </p:cNvPr>
          <p:cNvSpPr/>
          <p:nvPr/>
        </p:nvSpPr>
        <p:spPr>
          <a:xfrm>
            <a:off x="4278904" y="1726024"/>
            <a:ext cx="963552" cy="753357"/>
          </a:xfrm>
          <a:prstGeom prst="roundRect">
            <a:avLst/>
          </a:prstGeom>
          <a:solidFill>
            <a:srgbClr val="25A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n w="19050">
                  <a:noFill/>
                </a:ln>
                <a:latin typeface="CookieRun Regular" panose="020B0600000101010101" pitchFamily="50" charset="-127"/>
                <a:ea typeface="CookieRun Regular" panose="020B0600000101010101" pitchFamily="50" charset="-127"/>
              </a:rPr>
              <a:t>01</a:t>
            </a:r>
            <a:endParaRPr lang="ko-KR" altLang="en-US" sz="3600" dirty="0">
              <a:ln w="19050">
                <a:noFill/>
              </a:ln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435994E-D8FD-4041-14F1-AA2BB781C340}"/>
              </a:ext>
            </a:extLst>
          </p:cNvPr>
          <p:cNvSpPr/>
          <p:nvPr/>
        </p:nvSpPr>
        <p:spPr>
          <a:xfrm>
            <a:off x="4278904" y="2913739"/>
            <a:ext cx="963552" cy="753357"/>
          </a:xfrm>
          <a:prstGeom prst="roundRect">
            <a:avLst/>
          </a:prstGeom>
          <a:solidFill>
            <a:srgbClr val="25A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n w="19050">
                  <a:noFill/>
                </a:ln>
                <a:latin typeface="CookieRun Regular" panose="020B0600000101010101" pitchFamily="50" charset="-127"/>
                <a:ea typeface="CookieRun Regular" panose="020B0600000101010101" pitchFamily="50" charset="-127"/>
              </a:rPr>
              <a:t>02</a:t>
            </a:r>
            <a:endParaRPr lang="ko-KR" altLang="en-US" sz="3600" dirty="0">
              <a:ln w="19050">
                <a:noFill/>
              </a:ln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74B28595-7C17-CD9C-62A9-BD659E31AEAF}"/>
              </a:ext>
            </a:extLst>
          </p:cNvPr>
          <p:cNvSpPr/>
          <p:nvPr/>
        </p:nvSpPr>
        <p:spPr>
          <a:xfrm>
            <a:off x="4278904" y="3983900"/>
            <a:ext cx="963552" cy="753357"/>
          </a:xfrm>
          <a:prstGeom prst="roundRect">
            <a:avLst/>
          </a:prstGeom>
          <a:solidFill>
            <a:srgbClr val="25A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n w="19050">
                  <a:noFill/>
                </a:ln>
                <a:latin typeface="CookieRun Regular" panose="020B0600000101010101" pitchFamily="50" charset="-127"/>
                <a:ea typeface="CookieRun Regular" panose="020B0600000101010101" pitchFamily="50" charset="-127"/>
              </a:rPr>
              <a:t>03</a:t>
            </a:r>
            <a:endParaRPr lang="ko-KR" altLang="en-US" sz="3600" dirty="0">
              <a:ln w="19050">
                <a:noFill/>
              </a:ln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00D26DC2-C607-0417-BCC3-107ED12F84A9}"/>
              </a:ext>
            </a:extLst>
          </p:cNvPr>
          <p:cNvSpPr/>
          <p:nvPr/>
        </p:nvSpPr>
        <p:spPr>
          <a:xfrm>
            <a:off x="4278904" y="5168634"/>
            <a:ext cx="963552" cy="753357"/>
          </a:xfrm>
          <a:prstGeom prst="roundRect">
            <a:avLst/>
          </a:prstGeom>
          <a:solidFill>
            <a:srgbClr val="25AC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n w="19050">
                  <a:noFill/>
                </a:ln>
                <a:latin typeface="CookieRun Regular" panose="020B0600000101010101" pitchFamily="50" charset="-127"/>
                <a:ea typeface="CookieRun Regular" panose="020B0600000101010101" pitchFamily="50" charset="-127"/>
              </a:rPr>
              <a:t>04</a:t>
            </a:r>
            <a:endParaRPr lang="ko-KR" altLang="en-US" sz="3600" dirty="0">
              <a:ln w="19050">
                <a:noFill/>
              </a:ln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2295E9F-A6B9-6F47-1AED-5A32E74FAE82}"/>
              </a:ext>
            </a:extLst>
          </p:cNvPr>
          <p:cNvSpPr/>
          <p:nvPr/>
        </p:nvSpPr>
        <p:spPr>
          <a:xfrm>
            <a:off x="5242456" y="1726024"/>
            <a:ext cx="6286156" cy="753356"/>
          </a:xfrm>
          <a:prstGeom prst="roundRect">
            <a:avLst/>
          </a:prstGeom>
          <a:solidFill>
            <a:srgbClr val="EEEEE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/>
            <a:r>
              <a:rPr lang="ko-KR" altLang="en-US" sz="28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주제 선택 배경</a:t>
            </a:r>
          </a:p>
        </p:txBody>
      </p:sp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EDBF081C-A708-230C-6BA2-4C771ED35C44}"/>
              </a:ext>
            </a:extLst>
          </p:cNvPr>
          <p:cNvSpPr/>
          <p:nvPr/>
        </p:nvSpPr>
        <p:spPr>
          <a:xfrm>
            <a:off x="5242456" y="2910757"/>
            <a:ext cx="6286156" cy="753356"/>
          </a:xfrm>
          <a:prstGeom prst="roundRect">
            <a:avLst/>
          </a:prstGeom>
          <a:solidFill>
            <a:srgbClr val="EEEEE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/>
            <a:r>
              <a:rPr lang="en-US" altLang="ko-KR" sz="2800" b="1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28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이란 어떤 기술인가</a:t>
            </a:r>
            <a:r>
              <a:rPr lang="en-US" altLang="ko-KR" sz="28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?</a:t>
            </a:r>
            <a:endParaRPr lang="ko-KR" altLang="en-US" sz="2800" dirty="0">
              <a:solidFill>
                <a:schemeClr val="tx1"/>
              </a:solidFill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0990C35-2DB2-A787-CD48-1F56E5C945EC}"/>
              </a:ext>
            </a:extLst>
          </p:cNvPr>
          <p:cNvSpPr/>
          <p:nvPr/>
        </p:nvSpPr>
        <p:spPr>
          <a:xfrm>
            <a:off x="5242456" y="3980917"/>
            <a:ext cx="6286156" cy="753356"/>
          </a:xfrm>
          <a:prstGeom prst="roundRect">
            <a:avLst/>
          </a:prstGeom>
          <a:solidFill>
            <a:srgbClr val="EEEEE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/>
            <a:r>
              <a:rPr lang="ko-KR" altLang="en-US" sz="28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여러가지 데이터로 </a:t>
            </a:r>
            <a:r>
              <a:rPr lang="en-US" altLang="ko-KR" sz="28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28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해보기</a:t>
            </a: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2527E4F3-7225-6407-0F72-1AE52EA05A8D}"/>
              </a:ext>
            </a:extLst>
          </p:cNvPr>
          <p:cNvSpPr/>
          <p:nvPr/>
        </p:nvSpPr>
        <p:spPr>
          <a:xfrm>
            <a:off x="5242456" y="5165650"/>
            <a:ext cx="6286156" cy="753356"/>
          </a:xfrm>
          <a:prstGeom prst="roundRect">
            <a:avLst/>
          </a:prstGeom>
          <a:solidFill>
            <a:srgbClr val="EEEEEE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/>
            <a:r>
              <a:rPr lang="ko-KR" altLang="en-US" sz="28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rPr>
              <a:t>결론 및 향후 방향성 </a:t>
            </a:r>
          </a:p>
        </p:txBody>
      </p:sp>
    </p:spTree>
    <p:extLst>
      <p:ext uri="{BB962C8B-B14F-4D97-AF65-F5344CB8AC3E}">
        <p14:creationId xmlns:p14="http://schemas.microsoft.com/office/powerpoint/2010/main" val="529019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4E400D-023E-90E8-4599-90746B70DB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F00DD02-172A-48D2-6872-2A4B5C0CA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29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AFD20BE0-FB1E-B611-6785-C72F2B09A338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6C38361-A703-54F3-6E4F-F741B949D80F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E9B03D52-F1AF-C2A3-C889-98A5C2089721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7ED10565-C280-D3AA-734F-0F6AF4EAA9DC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E86F985A-CF16-2E56-0F5A-A68FB1F297B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19DAD9E4-6F7D-8193-B00D-E2BF5E00B5B3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5DFDD4FF-6104-B5AF-ADF4-A1592131445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D39DB11A-9BC4-7B3F-0796-857F2C01E5D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D5C63D7E-98C3-3C06-5408-E63BC3E9DF3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8D508087-645B-6784-8FBE-967235C6516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3979F3D9-480C-16EA-BFF0-055DC10C7B0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7959BDB2-F743-4DE9-963C-86F1D77CB0D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E73AACAB-A8DF-97EA-B82E-0F73210E8739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E4C12532-66E5-CD9E-5ADA-138DB24BB10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AD1F4DCF-9D49-E8B5-94C6-9C85527FFF8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B7531900-F357-FA24-AF70-CA5F581765F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D178E1D1-0AA8-0559-3186-6744782B224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A95D7A14-C438-57C1-B022-0EEE821E60A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E35F3221-E6CA-79D8-9354-45BBF36C813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F8AB47CD-CF99-6722-6119-0F1D3F32164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9429B802-B408-3CC3-3D8F-3255F936398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F1B50E3-ECD6-2DCB-5D66-0F061CCD90D0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22F05535-293B-6AA9-DDF9-B02199000AF1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BD08DF29-AC9D-EF68-0F16-A32167A20E9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54BC29DE-33B0-B61F-C222-3273C083C51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FD89934B-DD15-DD08-C7E2-3B2CF0FD68A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A591F5CD-B6AF-A49A-D717-289649CCCDF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FFDDC325-7EC0-7EAF-F781-51F330FF6DB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4E5FCD6D-2E54-B182-C437-9F40851F1D7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1E825C74-7D2E-B742-63EB-6B12DC38C2E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40744640-E79C-8E85-4474-3B562CCDBCB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21C06B89-1C22-35C3-C30C-42C6A513C41D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574AEA29-FDF0-E67E-557F-18BBD944A70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6E1C03DF-3BA4-3847-A986-47C0CD4AE10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8D2DF481-34AD-CD51-5038-41B6E9C8E27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FB6F03D3-8AC4-0C05-0F4A-31975DCBEFD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C1013BEF-07AF-A805-6970-8C1EF36BACA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55A4F34F-54A1-FCBD-B1A5-327459A3167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792E977D-BE90-0D4F-53D9-2C3CE8E7930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21BEE659-E67E-1AB2-5028-91E9C24CCEB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526A1582-0E67-1126-ACE7-4EFF990A8FF7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7E0DBC72-6515-39B9-4618-25B352113D1C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C50E7FB3-4F31-7DF7-CC21-3E0B603AAF3D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9BFFC7FA-02E0-36D3-3AE0-E134F3DFCFA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1A914CB2-D76F-3AD6-B68A-6E7610F28D8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418410D9-AB7E-FA82-5DF0-56192CEBB60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2C67A185-4B91-02BD-4D88-E474D972CEC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0D202D77-C9EF-EEEE-4F69-42A0E76A96F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A5CB1EDB-B8A1-D0FD-A8DB-B21805404A9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3BA33EC6-47A0-2AAE-E68C-157F03E9B331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8FC544D4-7011-32FD-2941-0FA18FC9F3F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30987146-7E36-4075-20D3-F5F20036A3F3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EFA05712-A9ED-CE79-770A-B7CDD5DF700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F4E01FCA-1E30-7159-C292-A2CED655125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E4659FEA-27D4-CABE-F0C8-7C3157C36B8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1B95E735-5758-4ACC-B7A6-41A39660E82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71247B6C-546B-83C0-04F5-BFD75F67962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56BB410F-9F8D-5E52-E5CC-702730D0491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0B1B7474-5F50-1472-ABDE-FF22FA28285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4FF7ACCB-1252-895D-5C57-A213B3A6B46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724F1355-67DD-0040-88C9-D1342183ECDF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329F9D46-2F3B-C5F0-905E-E1718EE84578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CC23A0B6-0039-CE12-1DEE-0FF831C4A51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B2F26BBA-940F-D011-4BC6-F91965591FB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EA05B986-7B5C-64ED-8BD6-7B503649A1C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DD92169B-5615-A77C-5EF0-45C140057A5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4B5DF7A3-5B13-217B-7FE9-CB3DBF944FB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3A423BD0-6318-2BE9-9024-1779C155DC9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E6C1F400-9161-9A58-7B35-0D9A866E882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2FD8DE55-D168-9704-C141-0BEC4DB9FF0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72B8AF8A-5DA8-595D-1259-8FCFCF1CC46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007FF119-A03C-DA4C-45A4-964307E44BB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6B1D8A6F-C806-DC24-5D96-E79747076C33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F1576DD1-3688-1604-766B-656A51E53CD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02FC8B2B-F196-FD8B-128C-CBA64088C13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FCB5AD89-55CA-A7E2-20DC-778AAD04C45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BE975F83-F1BD-B1A0-BCC5-F440E810934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C097A044-6534-00D1-0C03-83C3ACCC988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F0CCC878-396E-2A50-4FD1-C5CDCA8986C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9C5E6C13-99F9-C034-707F-CBB33235C7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3BB87573-7071-DD04-B7EF-B2F633D5EC83}"/>
              </a:ext>
            </a:extLst>
          </p:cNvPr>
          <p:cNvSpPr txBox="1"/>
          <p:nvPr/>
        </p:nvSpPr>
        <p:spPr>
          <a:xfrm>
            <a:off x="4183264" y="-1304983"/>
            <a:ext cx="38254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Test Image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12E5B6E-D52B-0D60-1247-D4D4090B179B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994C7319-D19C-A7A6-881D-D8FFF3E09A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474634"/>
              </p:ext>
            </p:extLst>
          </p:nvPr>
        </p:nvGraphicFramePr>
        <p:xfrm>
          <a:off x="701604" y="3272972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1472B375-E531-B588-C9F5-AA0FAE35ED22}"/>
              </a:ext>
            </a:extLst>
          </p:cNvPr>
          <p:cNvSpPr/>
          <p:nvPr/>
        </p:nvSpPr>
        <p:spPr>
          <a:xfrm>
            <a:off x="518162" y="3585028"/>
            <a:ext cx="4706256" cy="56815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0BDEB8E-D210-E75E-6D92-939D1273C89B}"/>
              </a:ext>
            </a:extLst>
          </p:cNvPr>
          <p:cNvSpPr/>
          <p:nvPr/>
        </p:nvSpPr>
        <p:spPr>
          <a:xfrm>
            <a:off x="5888303" y="2438400"/>
            <a:ext cx="5183556" cy="282702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24847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F6D88-0D2D-CAE4-55D1-CBD7C2AECC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20425FB-F600-C2B0-3049-6EFD8E3E1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30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95D2E37B-FF1D-ABAF-01C7-FE4DFF6F7F6B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E51D39E-01A1-3632-AEE8-D5EBEA64973A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309C4E42-DBCE-92B7-18E4-729F6FA820F7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8B6908A7-D9D4-54AE-8F83-08E02B9745F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BC9E427F-5E3C-05A1-4A70-C3BF4E604CE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7EAAC8B4-2C9A-6596-EE57-0F1BBFA81AA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0814CBB6-4909-B3F2-336C-D7DD09A4109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F9CACB92-57F0-140F-E8E9-240DC83DB33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35C28EA0-A843-7349-9AB9-F5FFA59594A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6FE1402D-9DDA-A492-09EA-307F2EBEB77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61A0AA38-EADB-36F2-1DC7-2A501E8F6DE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8DD4709C-CF39-25D2-D708-E88B6E7D182E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23B36A5E-E691-F0AC-8DAF-99978B00CDAD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C8040C1A-D97F-B6D5-816D-E6646BEEC46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783BE093-1666-EE41-73C8-38E06966A1F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DC270BF4-23F5-762B-91B6-87B4A91FCD3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21FEB112-4A6C-87B1-5E12-61003CAC360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A96CF727-FC53-D5D8-C573-DB55E44320D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58BB622D-737A-4091-8474-0ED8D39EECB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130EF913-B487-F3FB-4F24-E0C8DF14B63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9FB4B46F-E688-6770-71A5-90ED71F4198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DCB958DC-E598-8333-218E-F473EA1160A4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9FAACA86-6519-AC62-56B4-7EF080297AEF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7E321871-575D-AA06-8348-D5D252C59D0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795062F3-A7BA-6D3F-A1F7-7463090EF27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60A03D4E-4A45-25EF-A58C-5DB1752AEE5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9EE170B0-6411-A55E-7A95-787CEC098F1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D19D68B1-2D50-4311-A0DF-5A758113654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6B7210C3-019B-F110-7B40-A0A2C6E3BE6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A9986D60-BF73-7448-3984-B4FB3956926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256CE054-9EB8-EB40-5092-E7E5DB8944F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71E5BB92-6BA9-7739-6A31-979355BF35D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7046696C-201D-0E00-C44D-2D4A563879D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CC6D0CA6-51D0-C359-A670-005CA5A87713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2833C26D-E5C8-C605-2A80-E464B2EFC62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F8AD5375-F21A-6AD1-0CAC-D2B7B502868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834B0D1E-6325-B2D4-0C59-A09C252FC3A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907B1990-A926-60DE-64B6-C98B75E1AF4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58E9C541-E980-DABF-C7E9-AFF29F5974E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DBD43688-B848-A22D-FFC1-EF22074D4FF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78C14B5-276F-3CFE-1C84-4AFBDBB8D229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A7568096-5817-1FF4-2396-4F0A2D5B476C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192271BB-253C-D60F-8F29-B6569B3D2D90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21F1278E-776F-8281-17BF-8BF70943E2E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61BD9672-46F8-7FE6-B5EA-D1F5E81385A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B9ECE27B-A728-800C-DC25-8BF39C4AFB3D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65CB01FE-2530-75D5-AF9C-5C6E4E3867A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C499B274-CA7E-D834-BD75-DE7D8FD8B3F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FBF09610-105A-A5D2-0DCF-EE14AF17BDA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0F9F05B4-A8B1-1630-19A7-2E582ECBEC7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4590C49E-AFCB-0344-D6E1-E10E3DA32EC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E4ADE9D8-C31A-413D-305B-2C53254CEA0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07B962C6-6B1E-8970-D013-9A2260FC0025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442F4F14-DC06-3E90-854C-CE79CCC8621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DD75C7C7-BF7C-EC29-5D28-926A7B42946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9F7BAA14-D818-336B-78AC-63F42B4455E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AF7C0FDC-EE57-164B-82EB-B71E4768EA6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A93C7055-DA7B-4CC4-CD46-BBF861C3364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47512B1A-730A-D2FB-6B40-838D2F359E6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2E6CFCE0-CC34-B527-8C10-C7363748908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15218186-E38E-8788-8AD9-77C255720CDD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5E192913-F762-7159-320D-E5D44C905C28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6DF29EFB-B772-61EA-F260-2B833020171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F6226729-AD3A-9C76-72D2-51BCCF959A9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86F67A6A-8556-D530-C6C2-58011F718EB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F527EB46-9428-DB91-1B5A-1F8A8112360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4A7FC366-B690-C0B3-6B00-3AB9717E4E4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696F0CB8-BC2E-3574-93FB-8A93B37AAE1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14979AA1-2504-33D6-61C2-C509F63AF38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539F65B6-AEE3-0397-CF9C-B9C90B62D51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154029F1-A101-E9E2-EB62-D4A839926319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9EA9EDFC-0A33-A719-538A-4B223099D82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795C1424-0334-EADE-972F-A131F0B084B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FD68E53A-2537-F3D0-F04A-D494FB3A223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0CF61E48-0EAC-390D-6EB2-8D34CC56F46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8F843B82-131A-4601-4F61-B29FBE62DE3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430DDDBC-C10C-75DA-4F4B-579ECD2EA72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53E5D151-49D5-8C29-97CE-62A3F0CB17C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00974FC8-CA7B-E8AA-5068-64293495CC2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821DA0AA-0BEE-C087-0A52-CF4B0C3664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3261A5C-B769-AC0E-6F4F-9CA6673E0D5B}"/>
              </a:ext>
            </a:extLst>
          </p:cNvPr>
          <p:cNvSpPr txBox="1"/>
          <p:nvPr/>
        </p:nvSpPr>
        <p:spPr>
          <a:xfrm>
            <a:off x="4183264" y="-1304983"/>
            <a:ext cx="38254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Test Image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FDCBDD5-D01B-DDCF-0237-6E0C4B59CDD3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67BFB639-DFBE-4947-54B6-03F7B31B7D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436905"/>
              </p:ext>
            </p:extLst>
          </p:nvPr>
        </p:nvGraphicFramePr>
        <p:xfrm>
          <a:off x="701604" y="2485893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C5729755-EF9D-5ED9-AC1A-CA2B1E85F856}"/>
              </a:ext>
            </a:extLst>
          </p:cNvPr>
          <p:cNvSpPr/>
          <p:nvPr/>
        </p:nvSpPr>
        <p:spPr>
          <a:xfrm>
            <a:off x="518162" y="3206188"/>
            <a:ext cx="4706256" cy="132583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B7DBB3CD-85FC-BE55-335B-26D8273A92B4}"/>
              </a:ext>
            </a:extLst>
          </p:cNvPr>
          <p:cNvSpPr/>
          <p:nvPr/>
        </p:nvSpPr>
        <p:spPr>
          <a:xfrm>
            <a:off x="5914775" y="2788920"/>
            <a:ext cx="4899878" cy="98552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06332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839927-7158-3398-0254-2367EBE087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BF8F75F-DA53-2CB8-9C25-0035E23D4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31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551BC387-66EC-0CD8-84AE-430F7133BCC4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4502F2A5-5803-D99D-6B1E-AFD6F73CFC4E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C4B373DB-1F35-1C20-92C1-5FA8805B5099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D7C6862C-3871-E368-1A2E-65F6E70B9A5D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DADB4CDB-3AA4-CA6E-09D5-860B3CC15D1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0230A893-0C63-99D6-4CBA-7069132CA78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93DB5DD9-F932-A73A-1A09-2B461B93E098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7C5D5A38-1E1E-B258-65E7-95E03253B20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DF4AFF5B-E12B-23C0-3118-9452EB655CE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28F673F2-5AB9-9561-303A-0C4CAE8679F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42E3E6E5-357B-20DC-A859-69B6FC898FF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6BDC6F87-CB8D-1D16-C5E4-C4BFB70B479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0BC313C4-B074-4409-D3DD-5859F0A380C5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D58D1C77-4C3D-D0FA-D29A-76AF78F17B0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664DEC65-FEAE-E866-A764-D181669E670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7A786887-CDC9-EC17-61D8-A71563A3C88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4D877A5E-899F-2B9A-4698-02EE0653954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D721508F-4BE2-686E-8781-46298C8D43C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0FDD50BD-E2F7-595F-7055-0FEE6776FC2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E1CCF05B-611B-0288-953E-130D5CB9CDD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D1AF3736-5952-BAA7-9D78-1AB2F4F5FB3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356376E-F54B-E51F-8FB8-612A2EDDDF9D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965E7058-C37A-E386-2627-FADF59F06B3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665FA857-62B3-032A-89F6-D4EF6AB88B7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5F794B3D-DB01-BA97-0A2E-D01C9AE84BB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931B4DAF-2352-18CA-BE93-7A54AA04CE3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3B6C4EAC-9BD3-4399-A26A-5DEFC6F9634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750E8B23-B800-371C-21D7-4B20E91AA3F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64F028FC-B095-AACC-D732-3F4FA641762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3B3B7882-C304-9A32-61D4-DCF533DC443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570858F9-3F55-F5DD-A989-8491A20A4EB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27E4B559-36CC-AD3E-B3CF-5ECE06D98358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685D350E-DCB0-FB78-BA0D-9C2F9BE4720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BA198FC5-F9BD-A1E0-7628-4761130C6F2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A8B348E1-25EC-EC77-9263-88C0E1D435E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65A0F969-FF3A-BE9F-8BFB-4DDA77650CE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7A348EB8-84E9-D3FF-A04F-66A7068C320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BAB4996D-E0EC-68BD-FAAF-E846D84C6B9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49CBA00C-AE19-D13D-93C4-35CDFC1C638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7A8773F0-F984-37BC-4F16-1A53641D08F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C2E3D554-F72D-F753-CDAF-79554D4100CF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1BCAD400-87BC-62B2-6B48-31A40EDA004A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21E263CC-4528-6D0B-5BA8-4D4BCF042796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B9EF429B-30AF-44C1-1699-AFD0E33B8FB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06461D61-54EE-0769-5809-228ADA45CBD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5870F712-3D63-364D-986D-99CD572F251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553224AF-7063-CCFF-251B-D32506DADA0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7B065CDF-ABD1-43A2-EA0E-E6D8A7FC99C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B5E0E1B8-6A7E-7A77-480C-50BA63AE5A6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C88F4636-BEAF-ADBC-770F-CA11E5B1568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6D474EE6-D9CE-8139-F0F4-607636AE998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641D847E-706E-ACC6-63C6-3563C81D1C36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6A78D2C8-638F-9B9E-7CB1-2E33C41643F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C7FEFF72-A058-4E89-DFED-C6665C8FC84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DEFB1779-B310-4AC1-A346-7C9383011A98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2379A879-57BF-F287-5888-3740E04AE49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C9D3DCEF-1C20-C320-711B-9AE11736E08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1B050120-B3DB-8211-E4A3-C546DE03887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3BC71B26-4C15-C932-FCC6-F734A61062C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7BB51514-2E9B-50D9-69F0-BEE3A8E9F5C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AEB2B990-ACC9-BCBA-5641-97ADC7C24536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2C22AEB3-BBC6-0E0A-F005-6BDBC6563DC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F09D3873-B148-39DC-38D0-0F4DC1CD2D4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1A3E209C-5AFA-E3F5-599E-005DE57C54E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53E10EAF-FD32-8D0C-1DB2-E9D6027FC55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01F1BE9F-DC67-5B25-CBC6-EB48AFE4CEF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13ACB4BF-91DE-70B3-97EB-38DEB73BC08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5043B15B-6C0C-3D0D-09F8-F0BB658D441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8E037118-0B93-0D2E-9C9B-08D1F749B7C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D07CB5FD-256F-8C49-4EE4-B23CCE24AD0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436EC977-40BE-3D39-7004-F3540846E77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DB61A7D5-BF5A-033A-6C32-38DCC1B995C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38276FB2-FD8F-FD6C-C316-43135C556B4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C72D80F2-E262-DD87-F287-DB0B848B082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971A07A6-AA63-E240-CF2D-DC4CECD2210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9CD0630C-26C2-BEA9-7D1E-FBE512BCE3F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64520098-1786-8A66-3C21-334C6590FDB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15DFF2E7-69DC-95AB-95D8-CE156435468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E9C5DC4B-78DD-516B-83A8-6534AF87CD0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6814D454-30DF-31FF-4792-081B9F38AA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730B5F46-BAB7-7946-6DB4-FD8BFBA96DA4}"/>
              </a:ext>
            </a:extLst>
          </p:cNvPr>
          <p:cNvSpPr txBox="1"/>
          <p:nvPr/>
        </p:nvSpPr>
        <p:spPr>
          <a:xfrm>
            <a:off x="4183264" y="-1304983"/>
            <a:ext cx="38254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Test Image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DA5EFE5-2A6A-703A-6AC6-F83BD160B320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93BA611F-62D1-69CE-1C55-C6B242612E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39133"/>
              </p:ext>
            </p:extLst>
          </p:nvPr>
        </p:nvGraphicFramePr>
        <p:xfrm>
          <a:off x="701604" y="1698814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6A67777A-E865-4EAD-AE27-67199DDE701A}"/>
              </a:ext>
            </a:extLst>
          </p:cNvPr>
          <p:cNvSpPr/>
          <p:nvPr/>
        </p:nvSpPr>
        <p:spPr>
          <a:xfrm>
            <a:off x="518162" y="3606800"/>
            <a:ext cx="4706256" cy="5246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FEF2969-944A-71DB-DFB1-DD3A9C6FB315}"/>
              </a:ext>
            </a:extLst>
          </p:cNvPr>
          <p:cNvSpPr/>
          <p:nvPr/>
        </p:nvSpPr>
        <p:spPr>
          <a:xfrm>
            <a:off x="5914775" y="2788920"/>
            <a:ext cx="1145782" cy="49829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899641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F88AB0-5E63-62A0-6DB3-3E178C646E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D5C4E13-2AFC-7E2F-3A4B-913F1F82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32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36909576-4545-BEFB-FB52-FA761C40F611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5E935396-AD7F-0592-0C47-A43C65FA31A4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C96B8D5A-5885-B79C-7225-5F8A12E69BC2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2F53F0ED-C7E5-5FD5-65B9-07A77B663D5D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4946A9F4-09FD-1EED-DA89-4F4E8BCC7ED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94DB4B48-F640-35B4-F5EE-C65DB5D2B8D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46B8969F-1CD6-C932-045B-1EC7B04A87C8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8EE7C815-E08C-6DC8-5A9B-31BC2BF26FE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B6187020-93C4-800B-AE67-0C02FC0DE58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35DA126A-6BDB-7FAF-F6CF-77838CC4B42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4B3ACA2C-CCF7-6183-DD7D-631523211EB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A1FE0D44-C876-F82D-A7EA-48EC0F6DA0D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B7B496FF-A223-BFDF-4A04-A8C0665AF999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BDF0DDE8-D377-EC43-1A45-06A23DD45DC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043A64A5-10FF-8511-5E84-F1125F0B292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30872F89-858D-9FCD-35EF-5B9BEFBC4E7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1DC593CC-DE69-CCBB-C9C0-8110373512D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620ABD56-1441-8DE8-AA01-E4AB358F6B2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107F9828-D70E-8E02-A7B0-07F8D048237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F6EA50C8-6990-D090-C74A-8536C2FDFDB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767386AA-9CE3-EE1C-9482-3B4F85C4C12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03A17B41-2153-86F7-A519-5DA98F06086D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2539A6F8-E8BD-5925-6CFB-87495AE4FEB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E9F561ED-1736-54A4-198C-6778F0AA5DE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1ADD7816-AA4B-898C-74CD-F389E337AD2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B62A8084-1C96-DFDF-298F-0185FE08B82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EE108A23-F476-8576-950C-8B138EE9E7C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4C0C4DB1-4B79-DEFF-EA60-4E7C21ABC0B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1B93EA41-64CA-0A67-09FB-D0C6DF61D30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C443418C-C183-F70F-CE4C-B1E16EF66A0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44D91196-4961-B020-B477-57A6366250D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A551C6AE-5E70-9B96-E45D-4253145374F4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261B617C-62AB-FEE6-7111-3D2FCEBC7C8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6F9CED1B-BAEB-D4B8-D68A-FB605514092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D40EE385-E6C4-A7F5-0952-BE09EDF4A23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191B2BB0-17AA-3F2D-FCCC-D3912AD847C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3DAFEC96-6437-2BE6-1F08-32368857DE8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D7B95822-3132-188A-F3B6-84D2E6D8C88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8EAAD858-5517-C8A5-BF3D-9E9114E7D7A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E1A82D12-E0A8-EBE3-EAF5-E3316F496E3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0E7782E9-DB92-B6C4-6455-A2E1A74F3FED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11AFCD97-88BB-BDE8-86FB-2B99432A68ED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3EA75CF4-883B-6CFA-7EF7-2DE782090841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9959E5A5-A97B-8E09-F7A2-71469D973C6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FCF6CE51-973F-DC46-0D41-61A3ACB1139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119B5CB0-9F3A-07BB-C67E-36F017C51EF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B8D05325-F85F-0219-503E-4F8EAB0766E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86580615-834D-7599-D063-29ED4775127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E0A4B3FF-EF76-8E53-73A2-FCCC3394491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208D4044-9E58-A0F7-5748-266E1C9F87B1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2BC59C16-AC0F-59C2-2196-0E2AECD83D9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1A28EBE2-6CAC-F84D-E7E8-F04FCEB0B00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B7943153-A5B5-9A7F-5EE0-198EAA208E55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61185202-7227-B472-5A96-6942ECB06E4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612E3FA3-AE05-8932-5AAB-6F390D87E1A8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8EED16AC-27CC-BFB5-96BB-85D101273BC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7CA97166-CCFC-C7EB-DBB9-563912C569B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00BAAA66-B4B6-BE92-6539-961C270D1E0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07816334-7205-8486-4887-67C9AB31AE1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C7B5F22F-1728-F3C8-9D60-C9796CB7D96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0EEAAB23-A4BA-73F5-6749-323BFFED9E3B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A35CD849-2D16-53CF-EC40-5D67B300C05C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ADA5F8E6-C806-521A-446C-99557F93289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87030D08-6572-115B-5320-308431D755F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B6402C90-9B95-7914-EDBD-A5AE9ECBD4E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A5F4FA57-17B8-CFFE-DDF1-EF4F7450987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ABF530D2-9877-2259-0017-45C5959849F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530AB744-8028-0D5A-E624-8030B4CD0D9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3C3910FE-DD10-DE93-EFE9-C1247733B51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5DB3CCDF-83BD-D086-94FA-CBEC316AA32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E685C8DA-4899-1156-F7A0-42BCDA3B5915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D1973B90-A136-0B0B-D762-C166ACFBF20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823947B5-94D4-F9FA-34CE-F0794F9752B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A7B6D411-FA83-C182-2A1A-5BA256F6EDFD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07F1A62D-16C0-D50F-CC59-6E9FC4E0AB9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F2D606D1-7CE7-426B-7EB8-B6FA2AFC5D0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00571F98-E48A-8216-BDDE-7D1B1F11251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EE538A02-AB1B-D924-38B5-50F4DD8DD8B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C848E8EA-7EDE-BC9A-44BB-C79C963D945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0FAC1CA5-D518-BBDA-4687-D42A6E49F5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B6AACF38-1FCE-2C76-A339-BE422326F10B}"/>
              </a:ext>
            </a:extLst>
          </p:cNvPr>
          <p:cNvSpPr txBox="1"/>
          <p:nvPr/>
        </p:nvSpPr>
        <p:spPr>
          <a:xfrm>
            <a:off x="4183264" y="-1304983"/>
            <a:ext cx="38254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Test Image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0EECEF8-0A9F-DEAD-818C-32377D2B20B0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0499DD5D-95EC-9C88-6A5A-CC09A2C841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4066769"/>
              </p:ext>
            </p:extLst>
          </p:nvPr>
        </p:nvGraphicFramePr>
        <p:xfrm>
          <a:off x="701604" y="1287354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87D7B6E4-CAF7-EC9B-E824-5394D5085079}"/>
              </a:ext>
            </a:extLst>
          </p:cNvPr>
          <p:cNvSpPr/>
          <p:nvPr/>
        </p:nvSpPr>
        <p:spPr>
          <a:xfrm>
            <a:off x="518162" y="3581400"/>
            <a:ext cx="4706256" cy="5754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3BA4446-5D73-0052-09A2-75A959E1AC68}"/>
              </a:ext>
            </a:extLst>
          </p:cNvPr>
          <p:cNvSpPr/>
          <p:nvPr/>
        </p:nvSpPr>
        <p:spPr>
          <a:xfrm>
            <a:off x="7076927" y="2788920"/>
            <a:ext cx="893594" cy="49829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47406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DB92A3-EB54-CD57-501C-072667819F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B5CE8D6-2D05-252A-CCB9-FEC5A852F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33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5318D21-3257-BBB7-3A10-A9A1BA04F1D9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5A72BAF8-40E6-7236-E074-72E243F484B8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6B28523C-3748-38C9-F505-FA7E51924463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D5AA8740-243C-9FB0-E98A-32A153C63A9D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482210FD-2CFF-149F-684C-FA533F4DED1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4A35A8B7-1152-53BA-A2D5-1D9FF6FF32C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94DE214E-E478-9823-BC92-65F6976806E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0A0AA34E-9C78-5170-FA7F-0A155E4F8A4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EFF74347-E46F-C95C-AB8C-405BD7E1523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54324535-5BD7-2826-55F7-66670E80FC8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808BFEF0-3C5B-549A-393A-F6A6E2D4521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99A258AA-C36C-EBF9-A3CB-80A48147E7E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1E19126B-DE61-CC58-4DAA-E4F992F101EF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70453FA4-F04B-DEF8-2B6F-3F3CCBE0236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12649B54-3010-3747-A49A-B9C464C219E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88326CA2-EA86-FC7D-0C2C-F6BF290050F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2046B089-A14D-9A1E-8DBE-6CB5D7C6A1B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FDEE70CC-8C38-B46F-DB7C-79357887C7C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9BF82849-6AB0-5F8A-618A-AEBDEA3F751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08048392-8BCA-B511-D91A-5088E4F41F2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C65B9460-508D-C2C8-C6CC-F4B49534DCC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073F98E-EDCE-76AD-55DE-F7444CFF09B4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F5E24608-91DE-86EA-E446-ED8B51164CF6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A118BD76-6140-F81A-E777-03DF4F51F70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B8BF890E-9517-C683-831A-6FFBA9591AF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9E0CE094-4A4B-FD8D-36BB-D3BAC0CA656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1FF0C4AE-499B-7198-1E6C-AA0458C6172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43174936-17C5-57A3-3A06-15D2ECD89D4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3F685BB4-18D1-69C8-BAC0-1830896BA21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D041CF8C-14EE-A39E-18D2-83112C076A7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230DB94F-4476-9AF1-EA60-BC79ED14208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9700405B-B433-9C82-32AC-FCC696BCEAFD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FD50BD72-67C1-4D4C-FB4C-CB588072A24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73E1F2DE-67A6-DA2E-D40B-3AEEB20B8A5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B9B190A2-2E3C-7868-DF4B-E6D03B4977D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3AAC57CE-23E6-9123-2AB1-23B9D109DB8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79837428-8BD8-A8DE-3A11-68A4C4D1A6C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9CBCD877-16BF-BCC4-96EA-98551C1441A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2352DC85-569F-C69B-FA8E-653ADA655B9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6A7F6D8C-A141-4A34-1D3A-37DCFB59711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7201197F-110F-A40B-767F-6CC04F582448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8C7FFDB2-DCB0-4EE0-AEC6-8A3FF9B23346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BCF6772B-3547-6BAC-382F-53B79B93F23D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C99B0C10-0A3B-6CC8-51E3-13A53FF6400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207E86CB-6084-AA0F-CAB3-29F9350889F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6D7E28D9-808E-1B43-B3A7-F846E286E5A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492D9049-5457-FBC4-B97C-3CEB58E2C1C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5D04B254-5A1A-347A-5877-437C7EBA4F5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BC960EC0-036A-FCCF-FA08-1F35F1B9FCF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EE4DF2CB-7A73-1DF4-A608-5057E53CEFC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28211449-3FE0-6CC4-802C-7F8AE8DB3E0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D9B0E6CB-BE24-7965-686B-0A44EEDA6B9C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B9F66D48-479F-1B24-24D6-2D2321B0EFE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53776820-7240-FB3A-C193-D2B8521613E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7C22F509-5F47-061F-ABB3-CD7596EC5ED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84CEB2F5-73D5-CB54-B798-F2E8AA40856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D4487CAB-422E-0974-0DCD-72BDCD715EF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C87757A2-D3B0-629A-ADC0-CC38D8A0FEB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C8FB0D3D-3DDD-F993-B147-99287704B97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A86F602E-3C68-7FAC-2B5B-224A37397D3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4903EB09-980D-DB80-3901-ADFE72603812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7D1A185F-367E-7E98-AD00-40066627A2EB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8B04FB8A-3BD1-9643-201B-5EA9F9825E3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AB362FA2-7733-FA8E-A278-DAE326F8553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B9FF67A7-AAFF-E4F9-C149-0426EAA49FB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92CE781A-63B4-5496-226B-093E3E17709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88B6536D-9515-68A2-EBF4-0C8BE2BD3B7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E10AE46C-D487-F3B6-C4E8-B03F069D6EF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A87FEC75-51AA-6FDA-26F0-BEBB107002F1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A667868E-BD59-080D-7249-15D322BCFA2E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C0FC5306-D583-0A80-872B-B1CB0EEC7C04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E9EE0795-BD1B-8C12-6214-495C0AC27BD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B657FB5C-597A-513D-7C46-2359241038B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C4658155-58EA-781D-B43E-0EC1344A610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2527E9BF-B95A-031B-B286-6FB6194CE3F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05BAE5BB-E136-F97E-C59B-6AB0C8242E3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46508775-D7F3-683E-1668-F4713D9F72D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1F026FDF-61A4-8932-82DB-9D8730E2AA3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9F50F0F1-7453-9D30-423E-A44F1FBFCC7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5C68FF28-D067-0DB9-EF5D-693CA7D07D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16DE7C30-9DDA-381C-7FEC-5174D28BDD14}"/>
              </a:ext>
            </a:extLst>
          </p:cNvPr>
          <p:cNvSpPr txBox="1"/>
          <p:nvPr/>
        </p:nvSpPr>
        <p:spPr>
          <a:xfrm>
            <a:off x="4183264" y="-1304983"/>
            <a:ext cx="38254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Test Image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33770F9-C80F-D6EF-39AC-BD1CF5EBD2F3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C2F35C69-4FEB-14EA-D1D2-E880AB246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0525535"/>
              </p:ext>
            </p:extLst>
          </p:nvPr>
        </p:nvGraphicFramePr>
        <p:xfrm>
          <a:off x="722768" y="906315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55625CD7-394C-CBCD-06F4-0131F7828390}"/>
              </a:ext>
            </a:extLst>
          </p:cNvPr>
          <p:cNvSpPr/>
          <p:nvPr/>
        </p:nvSpPr>
        <p:spPr>
          <a:xfrm>
            <a:off x="518162" y="3581400"/>
            <a:ext cx="4706256" cy="5754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80D1225-FD8F-94DE-46F7-B97B87A065ED}"/>
              </a:ext>
            </a:extLst>
          </p:cNvPr>
          <p:cNvSpPr/>
          <p:nvPr/>
        </p:nvSpPr>
        <p:spPr>
          <a:xfrm>
            <a:off x="7979413" y="2899410"/>
            <a:ext cx="675002" cy="352049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972732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84F355-4DEE-48FE-6832-43ACA9EAE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69DECE8-C4C9-977C-3AC4-9BE29758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34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142575AB-69AD-CFC5-EF68-12A50275527D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7A9D959-99BF-E157-D9A2-A674E5A86553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E524E5F4-1D71-C5A7-BFA2-5AE5D8395A0D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55AB7841-7AC9-5489-2C87-0BD5B60FA367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B328A2BE-463F-ADBA-84C4-B04C3EC5667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BF12C7EC-8870-3E47-BBA7-B5C5F90D7EB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96853805-01A1-7D99-B055-EE6F27CA399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F629DBBE-D3AD-B85F-8E35-352065E9A39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7AAE5190-B488-C9D5-7CA7-271CCE71E87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6B3D5D84-E376-ADA1-8F96-558E16FD651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11CB7E3B-ADD0-4D1D-69A3-AE8D3ED1CB1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4F0492E1-AEF6-C871-A87B-8F6E74C0BDA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9E2BA922-612F-461D-F453-73F279E3F8C1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0B946743-5DAD-F6A0-98FD-2E01BEF7AA5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0971748F-84C3-D7A1-0DB8-C3884F841B0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F1AD0863-AF81-5BCB-B3DF-00525DFA9BB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BE8C0D77-40CD-E7CA-B77A-714D0AF6CF9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BCBFA9EE-0FCD-943F-7066-0BB0D3E08AA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F5D68B83-DE5D-374B-A341-3BE7FD5C878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CC6E78BB-A14C-13E7-1F2B-88504387C18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8B001C6B-48B9-2E2D-D018-54846CC019C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DF616418-1C63-7BB9-A53D-9C91B5415150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24D03A4F-BB2E-6734-9DC3-F43EDF7CFF0A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9D8FF384-1425-25AE-00A5-FCCDA95D8DB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03522B75-AF1F-3427-E085-FBC73C65970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321C8E1A-98C6-A68B-CD40-270F6496EA9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922AE135-5781-DE79-129D-E3BDBB26A8D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7362B824-E5CD-DCD7-7110-BF6F36C974D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6642897E-479B-3970-9C55-3EB05BFBC2A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D6CA7659-C599-67DA-B732-C10F0F4808C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4CF395F9-00C8-038A-651B-B04304F6923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82D0B194-9500-1EBE-2AD9-EB34AE01962C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2C649C36-BC2D-0352-9633-F2F39566EFE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94E4D347-41B5-0F18-F252-3B555F21E5E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B43DCC26-E2DE-C536-2DB9-076D575C468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D57756B0-E2D7-FC74-5F4B-43A052650EB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24DE6018-0F93-B4A8-73AC-E8E35759CB0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F4F13013-2BB2-1E99-8AC5-18F76A3AC9D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1162781A-84E6-4852-0023-C853C3B7A61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BE9D2183-1823-788C-C015-D245C0806D6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20399D31-32B0-603C-1FC9-3531CC231D3E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BED3D0D8-6FE2-B62E-5777-D692C0177AA5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F25545F2-32B8-EF04-2C78-0F8042BDDEA6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63B78A25-909E-3F45-D66C-ECFA30D8A3A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082F4F43-D7EE-7F7D-5357-258640CD654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4FB0A234-56D6-EF20-B78F-25BF0B91487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255D82EB-F052-D9B3-92E5-6827F60A7B6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1FA2CA7D-91D4-3A3A-7FD8-7F159415B95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7ABA45FE-CB32-BA79-C739-6913121BAEC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5F050322-7F41-2078-DC23-58A0F922565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6BF1D8BD-2048-6A77-598A-B50DBD0D330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A91860F0-0315-68A9-F618-324D69A1CF02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4A3EF51E-83D7-23F8-0C42-AD9EFA70DD6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F3F9BD07-E58E-9770-B309-0FE657FAA83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222030D8-9911-0606-F665-7BED7C19AACD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2E335FB1-D19F-A50F-8617-99ABEEBD430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7C34886B-C224-DEE5-0AD1-F3A3C415161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15B1974D-0ED4-4AE1-84D6-EC53C05DD42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D12CD2D4-00CA-8CF1-5640-78BC52CB358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C7924B75-4CDF-6AB0-BFB7-ABD3E55EB91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C881C63F-E89B-B917-71C7-75A24B67A15F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066F374D-0F4C-121C-4322-483DEF8EFE4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10FFA499-8A79-3624-7274-5A31ECBE945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12E33243-ED5A-95D9-5591-018779205A3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4E0927D2-BA25-B157-B2F3-62508F0731B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4E1FD28B-4F6B-B434-3C82-9FE879EE97F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1D59C05E-B3E4-029D-1333-3F7D305005E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5282D8C0-0C7F-8133-DEE2-E8504C1BDE9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04945735-50DB-C51E-A9E1-DEB1029C4D2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2F54B1D0-E873-D136-64F4-BA1E5A94F4F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C6B9941D-8A7F-A788-9559-E03768F9055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570698B2-6CCB-918B-FEC2-26442A61ECB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27C6E6B0-0B33-A79D-00B2-03BC5CEEB87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4828B011-3822-D1C6-29D0-E88F717D4CB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5B3D3CB3-9AD8-7F7D-20A2-933A6C60B06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53E51BC0-DB94-406A-7C35-54D792B5764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8C007FA3-E735-A431-3943-AF7CE3A4166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D5F017BD-961F-2CA7-46E9-25760495C42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DF68FAD9-2888-FEF0-9FC7-02896C3AC3C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ECC59097-D1A3-32D1-62B0-283EA27CDB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8B1803A5-352A-3A21-CF85-4A276E1021DA}"/>
              </a:ext>
            </a:extLst>
          </p:cNvPr>
          <p:cNvSpPr txBox="1"/>
          <p:nvPr/>
        </p:nvSpPr>
        <p:spPr>
          <a:xfrm>
            <a:off x="4183264" y="-1304983"/>
            <a:ext cx="38254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Test Image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A1328C0-EB31-DEB7-DE61-7881460920E1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EBC1DA57-9B5F-827A-72A6-E1FBAC8748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864247"/>
              </p:ext>
            </p:extLst>
          </p:nvPr>
        </p:nvGraphicFramePr>
        <p:xfrm>
          <a:off x="722768" y="503192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068C5CA9-7510-F3B7-3662-50DD0DD09C99}"/>
              </a:ext>
            </a:extLst>
          </p:cNvPr>
          <p:cNvSpPr/>
          <p:nvPr/>
        </p:nvSpPr>
        <p:spPr>
          <a:xfrm>
            <a:off x="518162" y="3581400"/>
            <a:ext cx="4706256" cy="5754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13518CC-983C-9E24-5E64-74CA9FA1F988}"/>
              </a:ext>
            </a:extLst>
          </p:cNvPr>
          <p:cNvSpPr/>
          <p:nvPr/>
        </p:nvSpPr>
        <p:spPr>
          <a:xfrm>
            <a:off x="8655877" y="2887980"/>
            <a:ext cx="747631" cy="41656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67247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7B651A-8251-1820-2FA8-D49C26432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3D21597-800A-7D38-0DF6-9BA60EA16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35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CA2C249F-A263-DA80-8204-96EEE3D95847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8B1C082-DC88-B457-4F5E-C9F33DEEE0D2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C1554A2A-9C75-3961-12A0-D9BBF1716F96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AD5DC5D8-5687-838C-F137-56A0687ED71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EF00E1C7-F86B-ED10-D893-6A3341B88E8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C1394580-03EF-58B1-5E1E-A94F982279C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5A88267E-B58F-E96B-B29E-D59FEE642BB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814C465C-E34C-85E9-81BD-5359D5D794D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88E43229-7B19-253B-EA9C-EDF1525B27B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E886C741-CD6A-41FA-F038-34A432CA382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8ED3D7D4-E5DD-2AAD-F12A-2C12F23244C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99BDDDB6-670C-4C9C-C926-71D02264802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EC5CD417-FA6C-0775-D967-4BF1EF712061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5D693C09-B18B-3AC2-B3CE-7AC0BD85E8D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950EA70E-BA6C-A2A7-FA28-CE9AB727DC9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CBDAC186-301E-D5BF-FBEE-D01F7789FDB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34DAE960-E45A-2BEC-5000-A3BE3387EFD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3942E3F5-9698-A938-E9A9-5D5BCCD1992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875A30D3-DB9F-137F-7CFB-97808D149C4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5B377025-03E9-1302-4015-AA8282AADAB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E2879EF4-4B4F-32A4-B2A8-AEA33D1698B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6D681C4-1324-1B8A-1272-EC3F536A16E7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319A8482-57BF-2ABF-A3E5-8D8A4EA07122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4532719C-55F5-FB30-CF62-C3BC349639B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60F5BD1D-E7CA-9A58-D1A9-999737AAA31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65FFF369-0801-5471-630D-44A5F36274C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43275F6A-26A6-7CA5-74F8-1CA87E01ED0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6FE10EE9-C895-9ED2-71C9-EA19AED42CF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FB9B6685-20B1-B2E2-E2B5-BDC906E2AED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9B9518AF-063B-FFD6-C075-04214DFF6F2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0CAD65D0-CF1C-AFC9-43D9-585ABA6FC7F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05FB7941-915D-9257-F215-5E9999795D5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AFDF3A35-803C-52B9-54A6-0BA2F8ACC9A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30D84542-2314-2EA9-1942-6F16E4927D3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63332820-307E-E98F-BE5C-5F629F014A5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207853D1-7ABA-DE51-EE53-F1E900D92E9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40C11331-8C1F-1BBC-DA80-2DE822F2CBC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166BDA5B-F870-EE2C-E3EC-55214DF3393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A33427B5-AA16-F990-DA9A-BD2F922035A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A6E9AAF1-865E-7A44-FA89-0682201E5DB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7740A898-24D8-BDF5-5293-8F22D21017C0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B9907330-3472-9A2D-75B7-01683F59B5FD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DAC170B4-576B-4F1A-8C51-C92CDFA6A78F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02790842-21D4-735F-A1C7-BE7DD12457C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5E46ECDD-BB0A-A618-B6B0-2258C8FDFCA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6168C97F-4A88-4349-445D-BCDDF07572E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A3854538-208F-CF4C-8478-C4737102798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ED2619AB-6D5D-1C5A-3592-B8BC7619964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A9FDC9C0-B297-B1AB-D986-51DD4F358AD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0E2B3A2F-1291-6BCD-FB03-A309C6486EB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F127B525-B729-FB34-6A63-296DB1D473E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1D08F226-59D7-EAF3-13D9-907D144246E1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7011B4A6-239B-93AE-8670-E99015F1FF3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1777DB2C-09C7-5F6F-236A-292957220C8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6EB6860A-68E4-33EC-742A-6253BA54E69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6CB40684-9CD5-6CD6-4BD4-CA895221778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767D4B81-4865-C190-1EE1-8A958CE9812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0979E2FA-4990-9873-DC9A-DD2D5677884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24AAB216-280B-00DE-9122-D5187904CB5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E5FAA4EA-5175-0F2A-4558-8037E443E6D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B967BA2D-E1C4-8EFB-3820-B9B109FB1DF8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2521B6BD-B170-B302-ECCD-747638078A7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B5CDE02F-AC14-9B65-7E56-788661B2B0C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F3266E58-91D8-27E6-2400-3C75FB99EB5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ADB15271-6F54-B2BB-0AAF-6A1E3B4E17A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310EEB99-9AE6-4384-A07A-3CD25AE8CEC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9B857B45-F75C-4D35-5058-4FAE21E769B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DB8267CE-70B0-DD2A-36A9-70A67856761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1D19A359-DC4F-676D-303E-8BBB1383470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28AEA321-9ADC-04D3-1290-CB0A7BC3C38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1A3AD880-0967-C55A-F5CA-5C53AF70432B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FCDE93E1-ABB9-3174-3120-EA9CC84C7FB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06A21DB9-952C-3DB3-7B19-1BF6260C482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B4044ADF-9468-E747-C1B8-D58B7975290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6D7653E6-9619-69E8-5944-93EB2E94DFD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6B35CB18-3D3B-B507-AB0C-771909609A0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424348CB-F32C-76BE-59F8-F6918586768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E2A83672-C014-13C9-DCF8-A64B7BBA0D7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A96DE458-A96A-099D-F66D-A5D536504A2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A2AF25ED-E5D9-A2C9-DF0E-509FB74F24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99161D9D-0C7D-0AEB-2A8C-AB338449ADFC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929F8FA4-AEAA-F990-A647-36788A0B5D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7690791"/>
              </p:ext>
            </p:extLst>
          </p:nvPr>
        </p:nvGraphicFramePr>
        <p:xfrm>
          <a:off x="722768" y="113375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62583B0B-B6DD-31A7-EAD1-CB6E576C04CB}"/>
              </a:ext>
            </a:extLst>
          </p:cNvPr>
          <p:cNvSpPr/>
          <p:nvPr/>
        </p:nvSpPr>
        <p:spPr>
          <a:xfrm>
            <a:off x="518162" y="3581400"/>
            <a:ext cx="4706256" cy="5754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B1B7D84-86FC-1E0D-D78B-0E389D68950C}"/>
              </a:ext>
            </a:extLst>
          </p:cNvPr>
          <p:cNvSpPr/>
          <p:nvPr/>
        </p:nvSpPr>
        <p:spPr>
          <a:xfrm>
            <a:off x="9422533" y="2853690"/>
            <a:ext cx="1375007" cy="44196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17940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E5AA5-D52F-3051-A6EA-26ACD388A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7C6DAEA-8F67-BD1B-1570-030947BDA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36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2AD8BA30-040B-985D-D66F-E3732063A78E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7818FEE-0505-03E0-ACB3-B9AD71A0EFA0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D654E2F2-F0B0-4BA0-DF71-84C7BAA8DA4B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2FFEE6A2-FD6A-E9E5-117F-CEACEAB52730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96D41560-FA1F-CF06-EA20-925C1316410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B220A7A0-A91B-E5AD-C0B8-C71D3C81E19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17DC6022-734B-ED7F-133F-61DAD5ED404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3068DF2E-C081-4522-BED3-F5B0C72C2DA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5A4C3D28-E28B-2E60-6456-59E46D96A2C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43DEE43C-6232-AFA3-ED13-FC6FF105245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0753DC97-3BAD-B1BE-7372-3C40837C861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25A0AA1E-6E3F-6F49-DBCB-F162064E328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66CA3F2F-9A43-9586-2928-A541CBCB4A5C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908C0748-19F5-C4E2-DE6E-5819147E1F6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58129E1A-D73E-DBF4-2FA0-CB8DA074C3F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7177A381-FF4B-6CEB-CA12-DF1F5B09FD0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27EB223D-66BA-BAC0-3F49-7D137AF55DD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FD4B2A6F-126E-7B5D-DA1C-D4E3BDE73D0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1C783141-A332-A973-C518-38162A9CCA8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9142A1AC-AD3B-B6B4-CD85-47A183E41A6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72180920-7580-E7AC-9886-817BFB62A2B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F4B7EFC-6BF5-2E47-C75D-6699F7B31A97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AF8565C5-BC9F-8F84-8DB3-4F4BA305A473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8E3A4574-C12D-2CBE-3CCD-58B39ADAB65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9F52A740-C7D3-327C-49FC-C7F70B9AB75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A5ED3858-B29E-00D6-AF7C-9B21472F771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DDF54D84-A017-4FF9-11B8-ABC148851C9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FA062180-3BCD-EBBB-2F4C-0C83F689774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123D5760-7995-CC63-558D-8DEF246CDEB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315046F2-C1E6-DDCF-0615-5F096A9A1FC1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D679EB5E-B341-6EBC-900A-9FC844516B9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09C48AD1-CD87-2DEE-4F24-E59A91CD448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555C7595-D9DC-5B57-75FE-506445C62EE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4DB60BA9-D6D7-34EF-E6D0-7FFC9793332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2ED0C2A6-A076-65A8-6DAD-6BA5C0CC51A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3568DDB2-7D41-CDCA-BDA8-A8845C71708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2A2B7535-D536-541C-16BB-B6826924237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9B4A00F3-3026-EF57-ADC7-D056CFA87E3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BE24C66F-7A1F-100B-7414-D8B47F31C59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1A0DF913-33E7-A179-755E-5B333700EB0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A37585E8-B002-D8EB-212D-C600B864D837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A69E87CA-C369-F6C3-3961-4C0420071142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EF841BD2-81D9-CFD8-6890-0345605CE7C8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0FBCD46E-EF4E-81A9-D1C8-511C50D2866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E2C216E0-2D06-ADE9-5EEB-A598EC804DC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E56BE551-1BD4-9BD7-A48F-EE41234FD228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29F8D69A-5761-7B69-4E32-DE9EF927995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B76E59CD-2CF4-1A81-9FA3-97EE8F62FDB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A188D006-29F0-8873-0240-FEDB560D2F8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9058F16F-2C11-B048-5FEB-E7105D0B317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341865DB-2F28-D2E4-1D4D-B8C3C14E5AF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37E132A2-CBF6-48B1-1B35-96380A782218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9C7BE318-80BE-8E11-DBBA-A0B68C04C15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7B1A669E-139B-3098-4360-686582283FE3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47F78D51-4148-7695-4113-8DC99E61DFA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3E6933F8-982E-E9C7-6725-A310F96DCB3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36151BBF-FCA3-BEDF-78DA-8393B5E1CC5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64E6E330-BFFA-0C07-1B60-DCC28A03304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1F8944C2-E359-3DC7-502D-93B6E0B81CA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D6DF6FEE-3947-07CA-FCD9-A305E0BA02B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B892549A-0575-47C9-E897-8C8B8C1F5E3F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250F47C2-9840-0191-8DC8-DA2C168B34C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CCA335A0-4978-60C6-0C89-3C9007437435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A59AA18C-D2DA-8471-5196-86C25937F54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09FF4C3F-6716-9BE6-6EC0-E794B24D0EC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6C31EF82-DA89-6021-8E27-3354A00BB99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673F5907-C3C9-8031-4127-639D42A78DD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7408E5E9-8259-E165-2AAA-3055EB51919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3DBB89E4-C7CB-CA85-3963-5430ABF54B7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63086575-6220-901E-A735-62560A3D892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3F99122B-E9A0-08CB-E338-8E01AA9AC2A1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EE66139E-7E9C-1AC8-5AEF-BEB0C1B043D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4F78CA5A-DF30-77F3-D587-31FEBED0E5E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3E366939-FC08-8C54-232F-00C68D21E44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776E2606-CEBC-456A-7116-CB5AE95D8EB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9309291D-A8E6-DF6E-E660-AC980FC88D2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F4B52CC6-C884-7C00-AB53-4F036FC1309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5C51D3A1-7645-10BD-A2C6-F6AF5E118F7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F8452EDA-26C9-1AD4-8801-8C1653424AC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2324F96E-E98C-42CA-CD89-FC6EE3751F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8AD3EF94-6996-B3EB-AEC5-AB37BFE4919C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FD1CBA92-DBC1-7192-17EE-DFE8821867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312047"/>
              </p:ext>
            </p:extLst>
          </p:nvPr>
        </p:nvGraphicFramePr>
        <p:xfrm>
          <a:off x="722768" y="-282865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985132A1-FD03-0124-9F1B-49C670B7A9F2}"/>
              </a:ext>
            </a:extLst>
          </p:cNvPr>
          <p:cNvSpPr/>
          <p:nvPr/>
        </p:nvSpPr>
        <p:spPr>
          <a:xfrm>
            <a:off x="518162" y="3581400"/>
            <a:ext cx="4706256" cy="5754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0620FEE-2ABD-EA5C-A13F-48C3140F3054}"/>
              </a:ext>
            </a:extLst>
          </p:cNvPr>
          <p:cNvSpPr/>
          <p:nvPr/>
        </p:nvSpPr>
        <p:spPr>
          <a:xfrm>
            <a:off x="5928471" y="3279140"/>
            <a:ext cx="4137366" cy="47244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09076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5CF415-7C4E-3C3B-2CE3-93DF2D44B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8386B51-3573-3430-2F08-1D707E74C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37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80978D4-024A-DE05-C4E4-689591DBF0E7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71215B8E-8329-4A71-2F4C-A68A2838DE12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1CE1EF70-8322-341F-F139-8DD8FF973483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4375C2A2-4DE6-31B8-4D39-299F8E1E7158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4FECC1DA-DD26-3D0F-3962-7A7E7DEE77A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4CDC138A-82F9-A3D0-B475-0EEE6FB65BC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A745A271-1B32-BE1E-24D0-3A7424F81EE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E35314A7-1025-7C0B-67A6-C66CF0CED48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890544AE-ABE5-394B-6E8F-118A8B12F67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018E5954-7D61-1F2D-68D2-F79CC753734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5B262715-6BCB-CC09-732D-4AAF7613F98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DF5786B8-219C-D78B-923A-1A00356373A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F2E49ECD-433E-85A9-1EF5-748480F0DEF8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3665FCE1-D200-7157-3EFB-27FAA1DD25F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C1D55AD5-C6CC-1B1C-F905-FA3E8CA0796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460FFCF8-9D7E-166C-9975-21B1D512B3F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88560653-B48F-20A7-1C85-550ABEB91BF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D45829DE-9C16-5C83-AC0A-AD56E46CC3F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C87AB3DD-C629-7D97-DFD6-B23A92BC004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C19E9921-8B4B-CD09-9BDC-E9D6EB27A19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53C5E7C8-0D54-93D7-2698-30FB2FDD820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96249B1A-CC06-5624-45C4-D1F5D247FDCB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AF5E7884-C85A-1D19-46E6-33D733DEE022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2E16E4D2-D1C4-513C-757D-FB009E46293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27A1E7F9-8D94-76F3-4784-332BD4BAF35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4DD00D1B-CB80-9EA7-D5EA-8DDFDD99E7B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54F30E73-7ACF-C43A-CEE1-8B2C9CF9C39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7364B7A2-BAEB-0AAE-0233-156381C586B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524DE675-05B4-4682-5986-047D7F4DCE3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CD308C6E-C410-0CB9-C449-6BB2BB1A678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9FAFF318-61FD-CC55-C237-8E879327917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62F5B311-E4D9-661A-681F-FB249124D6E7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4FCBF247-AC07-F8D3-E72F-226FC47F7EF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1DAE1535-12A2-1551-FD00-A088DF9EA8F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6508D98B-7CAF-FD90-481E-7224EC1FF69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A30CF6E6-7759-E841-E8E2-6D2297E85DD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3E19633B-2805-52C4-39FA-49D8B83F5CE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BF5EDFD6-E0B4-5264-2E5A-BE29074E678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73A1CFB6-53F7-09F3-4716-0BBB1AC9141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FD433883-77C8-5FA1-E2FD-34CA0C75B65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A7D6A99A-B9EB-278C-D193-656F10C2FE5A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E28F3702-6B99-1C05-A382-B24643A6A18A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ACB77D95-B252-6F3A-C141-05823ADCEA3A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D1CD2CAD-C614-1EE1-4FDC-5771FDE1DB4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C14287E4-7A39-5631-8D80-C56E1CC2947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D798D270-FAEC-6637-8D74-7CB99D3246E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3A3B8F2E-11C4-8383-1591-4FF983D3E8A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A268545D-CBDD-E1C0-1515-378D4149C4B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143936D9-5243-C073-86BF-FC093506F0B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B46A1C99-84D4-D9B5-D8A1-9477ED2978F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6598A8CF-7F1E-3DBA-344F-383F7B70E62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A9A0F424-965D-A15A-E0E5-ACD4C46E098B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EE3DA5B9-9B78-B53F-FCC0-6543B589F50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7AFF372C-AE7D-26B7-5BB5-0D43203FFB7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89003C5F-F5BE-3A85-942E-6C8C106336D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A4E43DF4-04B0-C30F-FD9C-B968EC9E05D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57BFCF72-F287-2DCA-5B3D-ACD6954EE8D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99E6382E-DB70-8585-B3EC-E9503B91B94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C85A54CD-1EBD-07BB-28FC-ADDDD9284B2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878E6E97-51FF-2E3F-79A1-99F4203D8CF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8089FBCE-7CFE-8496-4A09-BDB7FF0DA305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0D057438-9E67-C364-5121-90AA3B3FDBA9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95D5EC3E-7885-19FB-8C8D-619249814D8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325812E6-6A6A-AAD1-B23D-3195B86CD27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0EC35F0A-47FC-1942-0769-3ABE9B6777A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02DE4934-19EA-B836-DEB1-DC4F2FF6509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28DF74FD-BADD-C0F6-5A41-2EEC52DC85B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1006D8E3-B3A3-453E-5C94-FE7E675976F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0B643B82-2D14-E406-02A0-25F5E552DB4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85B429F0-AF85-21B5-FC39-363C9E13E16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C6E46E90-4B8D-186D-09A2-F63CC7A1CA93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60146E72-85D2-7244-D26F-6460E280333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9B0E4E8A-FF5E-B7AA-4538-B60BA29DABE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09DE81C9-A7AA-FC8D-A536-57471AF95BA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690EBDA5-9E7D-F96E-5057-18B7487F604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FEDCEA74-C7AA-583E-5141-DF5891B9604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4D5E3373-84AE-A2E8-96A8-E99D8CC43FA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E137DAE8-3C02-3A49-8958-05B746A4FEB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0268D416-F873-ECF4-9DC3-E2789369532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375F1531-65BC-3842-C023-554CA45E6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320FF1D5-EE7E-44E0-B8FE-79423A6B32C4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EACEA57B-B992-0341-9888-0C10EED0E2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1591184"/>
              </p:ext>
            </p:extLst>
          </p:nvPr>
        </p:nvGraphicFramePr>
        <p:xfrm>
          <a:off x="722768" y="-687655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D847B00D-CAF9-5958-8A8C-8DF4E32EAFB3}"/>
              </a:ext>
            </a:extLst>
          </p:cNvPr>
          <p:cNvSpPr/>
          <p:nvPr/>
        </p:nvSpPr>
        <p:spPr>
          <a:xfrm>
            <a:off x="518162" y="3581400"/>
            <a:ext cx="4706256" cy="5754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8E0DE52F-4808-CEA4-520B-C2965B389738}"/>
              </a:ext>
            </a:extLst>
          </p:cNvPr>
          <p:cNvSpPr/>
          <p:nvPr/>
        </p:nvSpPr>
        <p:spPr>
          <a:xfrm>
            <a:off x="5928471" y="3279140"/>
            <a:ext cx="662829" cy="41275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651946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3181A9-2E77-CA3C-D4D7-9789FBD8D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633FC42A-B756-4311-F15E-CB2B854CA6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552873"/>
              </p:ext>
            </p:extLst>
          </p:nvPr>
        </p:nvGraphicFramePr>
        <p:xfrm>
          <a:off x="722768" y="-1090594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267BC74-E24B-E98B-D074-8207B55D9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38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10DA2CC3-A8AC-F952-B44C-06988A7CD8F9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C32358F8-5B76-B246-399C-FC2165B98F4B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13B8AF56-9BE4-307A-3D2F-E146FC05BCC0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CB9FBA97-6C03-69DB-766D-D3CC894BCE33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D97F7E1E-70FA-470B-614A-A6CF4E01B5E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94BDB407-9644-957E-2480-E34F6BDE643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AD91097C-EEB7-5244-7E4D-E82D38D690C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5E5B0D50-6C76-5EEC-4928-E2764FD48BD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13EAFB7F-73F5-5B29-2D97-31F054E0FCE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EA80A279-44DF-415C-B65C-CEF4A936D1C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2B546D26-B98E-EB04-0AD8-5E36A9D1B58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4D3F14D7-F25D-B030-A8CA-7CED9A108D4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A360F4B1-8464-246F-2560-0EBBBF24372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1DD1DD7E-FD24-5724-96CF-D461A2D192E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B49DE051-7013-2790-64BB-56F073A2C10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4DF9E3A0-B330-0450-A2D3-74FFBAAE154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8ED759D5-F572-D186-100B-17BFFE3D2FD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0B840769-11AC-2E8B-EC6E-8A797863C4C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ED675CEC-E716-3A84-E535-1133F8DF76E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37D92DBA-C1C6-1359-1856-0686BEDA0B8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07047021-D4EF-DDE2-5645-3FCBA3870E0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DC60F6F-1C33-A927-A88D-94BBD6AC2BB5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95454628-FE40-B0E5-5E64-46EABD66F90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73D0160C-038B-B492-6709-025583B11D9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901EEFDA-6522-A743-72A0-94B041877CB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C742A6FB-FE9F-3269-BA02-63A14050F2A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209F351E-B347-1A84-4E12-DD524A7361B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CDBE0643-F607-2962-0204-58CC1BE6EAB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7A9943F1-8AD9-CC77-BBE8-7EC17073F98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F3C3DF1A-54B0-062C-70F1-1F2A8E242A6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2BB69C2B-4D0B-F685-B02D-03EB9EBC9FD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BD0A7930-FEAE-D797-B63A-EB8DA0DDC56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BD75F771-757C-8892-3E37-E2EE50A3DEC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C6E6D951-CADE-53C1-022E-0BEE7FDF142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164B1BE2-B13C-5823-6929-95F8179B60E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0C1E6BD6-7E5A-79A3-1A11-9FD662435E1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855E8793-9C65-59BD-85BB-728F512CAC4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616BB68D-EEBD-1378-8422-061E00D0556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511AC83D-B9DD-33CE-5ABC-4118CA8489B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1969B94F-3BAC-CF5A-E7B0-1ED32EC3C30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26DCBE43-03CC-E411-C5B5-B8BD48E586A3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F5F07F30-338B-0D9A-3A02-D7FEE3E42F12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467B4A26-48EB-9143-14F6-C87D5C567EEF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7E1A8040-74D5-23CD-BA76-853629C8646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9363CACA-E455-BBF2-79B6-DFD8FDF9B35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A0F9A8EA-41AD-565E-2C5A-21A7E471A59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90B2621F-3272-BDB9-4AB8-86BFA76534F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5CC054E4-857C-BAFE-B502-6F344674901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0A858ED7-5DCF-A8D6-CF95-CC19367FA7A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E3A5715A-0B9E-D9B0-63BE-C5192F32A94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0D295EC5-DE98-D679-3B93-D07CB8F6EFB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140AADA2-39B5-70DC-82CA-EDAE52CEC656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57E21B8A-5524-7DD7-FD3D-4CBC5D19001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D4719729-AAAE-156B-32B3-B0D2FE43C87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7A3214CC-AB3B-ABEF-880A-FBBA0F6903A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6F2F7014-EE67-E5B8-2CFD-5F45CFBEFF6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040236F5-1DA8-0895-635F-EF19F711824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157C4338-945F-559B-4E29-8E63508DD79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C22A5B47-35ED-AA39-7EA2-FB45DC5228A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91254A4F-5281-B0E8-7498-350D14083EB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51443640-E41C-90FE-360F-D8AF927C88A0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67332C78-4969-91F4-8642-D9C6460B6047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F023F841-C415-CA9F-D126-CF44C820F57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EA66CE20-EE1E-C8F6-50A3-DECDF193283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2BBA613C-38BC-09EF-19A1-453E8B3F483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EB8B35D7-F8B1-C29F-6AB0-D1E249BFF82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61476106-BBAE-A99C-D009-AFD15D64617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9584DE93-39D3-6373-4083-9FF28DB3B75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BE821FDF-ADA5-3A8A-EA5A-E893518901A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6BC7B269-1615-0434-1DB5-7CA0A73CE40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402A968B-0D2E-7098-69F2-D3DB6FBB482D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E268DF8C-7144-ED7C-191A-5222CF2E76D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22B11800-CFFE-92F7-695D-A19301839E9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160F16C5-47A2-B846-8E92-5F7043B9D03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74687490-F9ED-0DD2-3E8B-474564BD769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399D9D37-3C5D-7434-5D89-D8A39DEF479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282DF8D9-792B-2339-EEF6-835F601AF44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653C4C17-FA4A-C3AE-EAA9-149316A7EF01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36F806FF-9501-7330-D1F6-2C9316CDD1F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6FE55E25-01EA-0076-D4D5-A1D6896A26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9CDDEB15-B1D2-8F1A-06A2-370AE526F34D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B6098E4-7E59-9026-1CEE-C6803F4F194C}"/>
              </a:ext>
            </a:extLst>
          </p:cNvPr>
          <p:cNvSpPr/>
          <p:nvPr/>
        </p:nvSpPr>
        <p:spPr>
          <a:xfrm>
            <a:off x="518162" y="3581400"/>
            <a:ext cx="4706256" cy="5754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E210454E-B734-7C47-05F7-B1C92B779A06}"/>
              </a:ext>
            </a:extLst>
          </p:cNvPr>
          <p:cNvSpPr/>
          <p:nvPr/>
        </p:nvSpPr>
        <p:spPr>
          <a:xfrm>
            <a:off x="6599653" y="3279140"/>
            <a:ext cx="776507" cy="412750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62146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7CA786-CC51-26F2-4B44-F232F4EC6A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89D9B45-0562-9A8B-C33C-E2E2415C0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47572F0-7E50-B3BF-C749-78D76B44936C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주제 선택 이유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2B93A5CA-24D1-D7D0-6FA8-861FEE9F508F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35DAD24-977F-A990-21FC-2326D3259BF4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E4FEEC8F-D09F-2EEF-8EAD-A2D82F182A7D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878DEDCD-AA32-C7B1-222C-8133FCCE93A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9000FBBE-8D34-EE28-2FAB-2640616748B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A84B15EC-2356-3638-379C-283EBAE5D41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C05FAAE6-8FBB-0971-49F0-6823B5A8EB7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F1B196F7-4935-E6B4-B657-60F354EFAAA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E92FB998-0923-D4BB-9F40-69CB0DB97D0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764F2FF7-229A-FA2E-4EB7-543A973E457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6DF99224-890F-776B-AC7B-7158A6D966F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F57D9DFC-C899-3D46-4625-15729C0B300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EBDE0B7A-A31B-46D0-162F-DBA7FE53ADCF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E27B4CEF-6156-2EAF-1AB4-2D1F6B47B27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5BF719BB-68E4-6A4B-1097-74A90E24D34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6E4ACB25-A396-42A2-9B95-5AB6F571D65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614C3E7F-BB87-E4D0-7558-0DDEF14496F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091CD5B1-7AA9-A11F-A0CD-DD19DDA850C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778021DF-E955-CA0B-C274-4F0DEBB38FF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C44D2361-C0B2-4D5C-A5FD-610EBE53212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E2AA1B2F-9287-334B-1658-5432FB6B46F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844FA378-3BBB-CE34-CA78-2261EE0A0B06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136C1402-E163-1170-2FC2-E350714FAC29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205CD2CD-C6C7-7D13-C6F0-1C201BEF3CF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E04048CD-8B8E-C5B5-FE3F-E2F1E75CAF9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898604E9-80A8-924F-0C47-EAE477869ED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0F05DC6B-920B-9653-6574-CAF5CB2D312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697C6AD3-5E04-8A2C-F8E6-A84509DDD47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E0F1B1AA-9314-D3E1-591F-4A1566A42FC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969B0899-2614-185B-AAC6-9D34B5085A1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BACE8851-6D69-2F67-F345-3783EBBA5F7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21BE6030-F3F4-70BD-AC1E-8ABF2E7F0F8D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57D01935-EA08-41FB-F2DA-A6598343DA7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822B4798-BDDC-CA73-76BD-867253C0E59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46AEEC6A-72D0-ED98-577D-C2705829F95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3AA8E31D-47AC-EAA6-161A-B076A2B8D2B9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028D130C-278C-88AA-03EF-3E34B54AA61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304A6048-2EC7-96E5-B5C9-A53ACCA8A4E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853798B4-0585-9C83-97D8-6495DE613CC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46B388BC-AE29-EB34-41BA-34717AB972D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48A18FD5-E49D-52DA-F1EC-19B2286F76DA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D7F6B7CB-4F0F-3439-F0DB-DFFEF58EC9A6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497E56FB-B565-D4C8-DBC4-7756D69FFBD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19E6FF75-0770-304F-C26A-9F243743CAB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6B05DDC9-80E7-2593-664A-699FC31722D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F8FC0681-EA5A-DE20-C9C9-4CFAB7B0576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392351F2-35B9-E2F1-0D3B-50BFB890A34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02D071EB-BA7E-7596-8A00-583463F5DEA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33F58E7D-06A0-831A-223D-CB258B6FE8D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935CFB49-AA89-3C9D-05CC-6A821D18CBA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9F385141-3E58-DDB0-05ED-2A97A0FD78A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AB31DB81-C800-A6F9-7E42-95798B744598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EF0F90F7-71BC-FAC4-D875-BEC02E85E94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3504A344-1B80-E74F-4239-F0D00F60DCC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52D843EB-4A9B-F2B9-BB55-9162593A979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004CB7AB-57D2-F423-E0EA-365A8969ADA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F7AA914F-2B4C-8B7D-D508-33312B0CA8B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D065026A-5B8C-2E1A-61BC-367369A2690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4EC01BD0-BA1D-69F5-A3EC-E8E5B19914A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91D2D425-264A-A5EB-1B82-9C61F56E18C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531F1B8E-A5CC-F141-3F9D-4CFCB0950134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2EA14746-F48F-D335-1FC8-15AE96AAE982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CBC9B75A-37DB-8C04-65E2-EB31AD806F7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622768F6-1719-FD1A-53DB-A3CEEC2CD6C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0B1CFC60-8D31-4E0B-1D1A-14A1A08EE00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03742E1F-7180-F984-3BEA-7FE0B8621A4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0D71C027-5C81-48D8-8113-A0C276457BB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5B4DE713-DA7F-CF03-9578-783F7B400BE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E199E739-74BF-EFAB-8FCA-4509EC40D31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58DA0C22-6959-FE01-2C90-1CD471F2F66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F2750B83-73E4-3915-FCCB-44525BA61864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570472A1-EAE8-EA77-6A0B-596C9DA5BA8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5721C7C2-531B-9B92-3EA0-3387EF06F28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ED7EB24A-48C3-EEB8-D9D8-87736F46831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AD4C47FB-5DAF-428A-FB25-4672A9BC6A0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94138CBD-E253-E5CA-CE59-6C17C923796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94B6E021-F0C4-98D4-CB3D-977930681EA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2CA36BA2-447E-E9AE-EDA9-A26C7954669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B3572B1A-C0B0-3FD1-3769-F4033DA65DD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4984573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8E60E-3534-C442-F40F-39591FA08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E9A45521-EA4E-2934-3C6A-16F17C16D1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5556090"/>
              </p:ext>
            </p:extLst>
          </p:nvPr>
        </p:nvGraphicFramePr>
        <p:xfrm>
          <a:off x="722768" y="-1489179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428D484-59CA-5372-7DB0-804413147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39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CF9A5F29-53B1-3B7B-D512-C7DCE6A72539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371E70B-75F9-DC70-575E-53502AEA0B8D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316D77CE-E1B2-6B48-EB7E-D91FFAA4FC6A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2E87AA64-7A9A-6828-284F-80266AF0D30C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64E9C422-D8E9-C348-D1F7-FF9B231E0F8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5F7D015A-DA58-0536-412E-C220A3450F2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1444BD14-27EC-180A-5605-F24E2EC1820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7E70CC43-597F-325B-8B64-F58EA75FBA2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CE2FBD63-FC10-8E5F-4322-14D8DA59345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E8E54E98-C829-EF58-EAD8-BF14945AA01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514C9629-DE68-ABF3-26FD-314B9B15EF2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87D056FE-5340-1642-2D2F-467634E109F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1737FCE1-3505-83E8-9FD9-963A029CF37C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C95C98DD-429A-3475-D45D-4BD3C240B1A5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CD12A887-1D23-E3D8-AC53-6F4ACC19FE8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898D6D4B-9CEE-1752-062E-A5D4BFB8C2CD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7D350D9A-5434-7EE3-1BE3-FE6B1CB8C59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AC43327B-6E3C-A055-2AE3-7FE98EE38EB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6D9C7DD7-DB02-09D4-4E17-224C478F4A2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CEF9F381-3965-338F-D532-086DC9E2C07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F372C70B-3CA5-6959-6460-05D2A65EA33E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C641541A-B03A-B6E7-2F07-D48EA47D1A50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6F0DD075-7425-F578-1520-9021DB132FE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892CA18C-F96C-CC5F-528D-B9C422FC162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F74594EC-CAD2-9101-4EB7-AD5EE4E6277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B3889D33-D055-89D0-C168-C3099EE20A88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D50EF795-5386-BC68-4071-346DD512091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B215D383-C323-CAC7-A3E5-67914171FF4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3875E290-7BF3-64BC-CDEA-E7913CAAFAE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2CB0A175-ECF4-21AE-3074-EC0542E9917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D92EFE3B-6BCB-18CD-097B-185FE5208DA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5EABD507-1A1C-70EA-A983-372401CDD4A3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A690A698-A86A-97FD-8436-FBAE1F1F03E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89F46A74-C55E-4819-7DFD-241AF1FFDC4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857A9BAC-0785-1F6F-B5BE-83EA7BB41D3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DB608B63-098F-2772-3C02-6B72B929910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122AAFA4-7BBC-5CC1-AFB8-05D1CB4A84A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F3243460-4A79-C279-BE1B-32F683B6388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8B8A735C-D169-53DC-A075-8354B2CE221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DCC57FFE-03C6-8E6F-710B-96B19776A46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A776576F-F7F3-CDFD-CE55-0E2826B10B78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69DCED2D-3CAF-1508-083D-7EC14FFB9BE6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A19D3BCF-3AFD-B7AD-CABD-2AF71C8F8149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EBE9245A-D049-993E-205D-67AA774F725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8EEFB5E8-7234-4195-3955-45B5F023316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525CDD23-82D2-53CB-43F6-C9D5FBE1B8D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2A0B18C5-6061-FF7A-1E99-C9582537472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4F4FF6D8-669B-560C-58B3-1072D4A4132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263ADDED-0F10-EB2A-BE11-B50A582138C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4931D6A6-1783-C135-2B2A-54ACE4C5A6E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3CA23583-66AA-10D6-2781-398E884700D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FF25840B-CFA0-1767-5FB4-16B203ABFE65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67CEB8DF-9D07-4C2A-4261-2997B3EF40B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C167BC07-44A3-8CC9-01B6-0008D82E550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A320CEC7-F8DF-FFCC-C9DC-76138C90547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9692600E-03C7-6AFE-6449-3D0E83E451A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1C87AB9E-3C04-F58E-E069-B10951365BD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0C74DE02-CC85-B280-2486-9CAA67767D4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F201805A-5B32-E235-2AF1-D30A4D91D9E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68D964F6-93E4-3001-36DB-3B414CB6573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A4401E23-DAD3-15A2-2797-13D30E0D0862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D1949AD3-2F05-F1A0-C51C-2559589C339A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21E71AA0-98E8-027C-A4A9-5F0AC1C971B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F2F741BE-11CB-C944-5AD1-F060CCE1F59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0CC81F19-AC0B-E51A-D05F-9070FE298C0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BEB5D55B-491E-0D00-81D4-4E92A3E7A4A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690EAF03-A884-8CA7-FC5F-B96FB3B6D32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70FD7AE0-5114-C060-8E91-1BB7E285613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9EAC6DCD-FF9B-E7EE-3C0C-EB2D6E60868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AC20E315-A34D-8AF0-55C3-3063B89E466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77C6DE7D-0D00-560C-E2BC-7FDED0D75D28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B6A1BBC7-6373-77E8-A5CB-2DACC0FCBD3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4BFE2F1D-785A-3BED-6E3A-15E3059FFFE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52867F3D-7039-6C21-F9F1-C694FA90775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1B995DCA-A049-861D-E227-2A2B4E258E4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F9B4AF2E-6991-00BC-23FF-86CE3BBC12E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B3BAA637-BD14-448A-CB2F-5939ED8507D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20B85BC8-0D44-51CD-00F4-77EF9221945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EDF2170E-08E2-6C8C-F86D-9C1B56EB32D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67D50657-0CD1-2BB5-C91D-141B95CAD8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1F8063A1-6A7E-9265-09AA-036603F8E669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720D493-C6C6-E17B-D1B8-07EABE9B0062}"/>
              </a:ext>
            </a:extLst>
          </p:cNvPr>
          <p:cNvSpPr/>
          <p:nvPr/>
        </p:nvSpPr>
        <p:spPr>
          <a:xfrm>
            <a:off x="518162" y="3581400"/>
            <a:ext cx="4706256" cy="5754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DDA4BF22-1124-A83A-C1A7-73275DC350BF}"/>
              </a:ext>
            </a:extLst>
          </p:cNvPr>
          <p:cNvSpPr/>
          <p:nvPr/>
        </p:nvSpPr>
        <p:spPr>
          <a:xfrm>
            <a:off x="7405061" y="3286124"/>
            <a:ext cx="1308409" cy="464821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787532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45040E-27F1-8BF7-D7CB-572F3B4A65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CF35DF0C-73D0-76B8-84A3-243DA36AFE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9366265"/>
              </p:ext>
            </p:extLst>
          </p:nvPr>
        </p:nvGraphicFramePr>
        <p:xfrm>
          <a:off x="722768" y="-1875001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021BD1A-7CEB-E2CB-3CC7-E3BE04384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40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8F73C784-929C-FCB8-A42B-E5D593C94414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0CC7AC9-C0FA-E241-FDF5-86B001FF9A95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96C400B1-4960-BF77-CBA8-0FAA052E136B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C3AF938F-F615-CB9C-7DD7-7DF86112E3E8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303ADEF5-AEE8-F5F3-27A3-4E584989151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748C2618-1469-7722-A9BA-ED56B0F12FC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0F033642-168B-2667-534B-9668750857E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2287CA55-EDDA-97F6-6E42-445555DE5B1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B41DC521-6A71-AF8C-CBA0-B850D223CB7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6A0FCFB6-5EF5-3F87-0D66-97D98B2C4E5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6E8622EF-67F5-063C-C3ED-8E812A99D13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1454FEDC-C76B-11CB-411F-75FACD6F593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051272CE-5CE3-EC12-A869-C384E0542BB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9C012967-B53D-1B65-5F7C-6A6E8DED8B1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7F8F3306-AEDA-2AF3-F603-62BB9E0DEAF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C302C163-1A3B-42CE-39FE-1DDDA0087B1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4C6F0F18-61D1-85B8-DAAF-2C1441496CC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21205662-83C4-3C66-6EB3-A24E2E9BA68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210C47F1-37DF-3365-4569-20D1C8EB1B8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AD410FEB-471E-9BD9-00C5-DE44374DB76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DAC0F4DA-3D10-44C3-4938-8C74D958FBC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8435F152-E59E-1007-AA11-511E5D2EE694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1C3E685A-1483-95E7-DCAB-B7A0E4ECD5A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E5F78A85-DA5A-1AB7-1B7A-933F70F448E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99393E41-66EB-148C-94C8-7A7911BD1CE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763C5EFE-29D3-6B3B-DC9A-1FFBEC72991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86FB0EC7-593A-7307-B559-0CFAF57F67C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AB39EABA-40BB-32DC-DAD9-C946B9E29F6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623AFFD2-BE4F-4C15-456E-4B20473C05B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5D6E449D-C299-C90E-0C27-38F69A2A60F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C9658D1F-D912-6A2A-D31A-97EC34B1B53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B521EB10-3F19-7850-4DBB-33880CA7793A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ED69C31A-D629-6196-699E-6F01996069D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258F170C-7299-A2B5-8BA6-4109BE98952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43BFFC4F-BA40-03EB-8146-A3564434FB8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1CD3AF2B-E7E0-47B9-15D2-0A11DFB38FD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C4F11420-4FC0-3F50-25C5-B11D9F39EAB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02B01EE0-B1D8-33D3-5F08-28A184F14DF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48F3C0C5-1983-9C1D-4D7F-82349E44AF9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A43CFE45-4D89-6076-7652-09812CE66C7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B369B693-9748-EC06-DCC1-97DD8E37403B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CAC633D5-E801-36F0-65CC-6003037208ED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1CD0439A-461C-678B-EA50-B39A906A0456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0D7BE643-F1C5-9F98-46FA-9CAE934553E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AAF86938-5DC9-8AD5-9C07-A120378FDAC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8D9FFB73-6400-50A1-178A-EF6D083A85F8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58A8B887-39E2-EDC9-A169-5796DB56CF9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0E977DF8-67E1-FEB9-D424-F63946037A7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BFEB0D23-52B9-34D1-0CD8-2C52EF04626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462610D2-BD97-16A2-E402-20825B9E15F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6152E342-AE7E-F76E-6923-291D32DC137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B6D82BFB-4446-DCD6-464D-8AD91C05122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29873B40-5119-008E-205E-45FFFC45467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05252C4F-EB03-7D62-6D96-AC19CEA110F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B49D977D-BCA5-8E47-E03E-D09DD2E9F3B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4B425915-3201-50FC-B3B0-5C8601445FF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AD856E63-7367-A5FB-87BD-613971FB6DA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F917D09B-2B5E-F423-B616-375B778B231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4471B8FF-F05A-A384-921C-2BAC918AAF6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B5CF197D-C2CC-AEDF-2BB1-5CC8205CC4D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D2FFBD3F-A241-55FB-CEFC-CAFE1BC21226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1581FF0F-28B4-6A7B-AF5D-BC9EC8D7E951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4CE0DB53-8F04-A851-A99C-BC90B153177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5EEE2417-EE47-FD65-9EBB-6E4DB63CD25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2AE7CDD9-F0A7-5E05-32DD-A5571CF7326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719CC1B4-DFE1-36A2-2C80-B44E5313C66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FD24374A-635C-2A41-DC74-B2A675CE5C9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F22E686B-0AC5-9E4D-B5E9-28F075D79CD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3712871B-1529-0E34-F961-715C0B81D49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448B78AF-5FA7-8112-4AAF-AF241A39799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89EAC072-3AF6-6FF5-7211-03B74D8983DB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363EFAD0-C543-5B28-7EAA-B5160A0AF1B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B8248C8A-AAF5-095C-C274-001B6715904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6648054B-A416-2C79-D3FC-932C960FF95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33D9808F-A972-35F7-A583-E46F43198C9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A5D2F3AC-4FCA-DDAC-7D38-2BEAD561E8F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6FF41EFA-2E80-BB97-CDA0-18ECDCFF7A0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506D98E4-4B11-EB2F-2284-50D9030FEA6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661750F7-B292-93E0-DD6B-692B4FD8DA9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E8DF8722-7819-3D84-D2EA-3328A3B782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E9886290-666A-7465-DD26-B3A8CA92CD0B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562411E-5F69-4AAD-67A3-61A608A7A844}"/>
              </a:ext>
            </a:extLst>
          </p:cNvPr>
          <p:cNvSpPr/>
          <p:nvPr/>
        </p:nvSpPr>
        <p:spPr>
          <a:xfrm>
            <a:off x="518162" y="3581400"/>
            <a:ext cx="4706256" cy="5754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E24B060-F2D5-1A3F-AA5C-B522E04E5B1D}"/>
              </a:ext>
            </a:extLst>
          </p:cNvPr>
          <p:cNvSpPr/>
          <p:nvPr/>
        </p:nvSpPr>
        <p:spPr>
          <a:xfrm>
            <a:off x="8760375" y="3303270"/>
            <a:ext cx="315045" cy="37528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32550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210CEA-D887-5D34-E1A1-51841341A5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C094F8DD-4BE4-D9D3-31D3-277DE1C946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3387991"/>
              </p:ext>
            </p:extLst>
          </p:nvPr>
        </p:nvGraphicFramePr>
        <p:xfrm>
          <a:off x="722768" y="-2270760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668FD41-0F05-50CE-F080-7964A5395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41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F60F9493-ECE6-2A10-A14E-9328744E2C55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F27D28A-8AEB-4212-B7EB-AE385E261B86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086B3F79-5602-02AC-2CE1-36E3119839CE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BF4377E4-15BA-47DC-7CDF-17D0D082069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6A1584D8-45D7-E242-02D9-7240801EDE1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6D6873CD-B7DE-732F-B5BC-6960367D890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871A749D-32BE-0CC7-350C-6D12BDCF945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9FA7F34B-4A78-81BF-ED4E-28E7C0A0657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6E870D0D-E4C0-B1FB-23E3-97555AC8D3B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603D2C5D-418D-0F30-2190-DBB126820CE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CA614F03-823E-1681-475A-E7787ED9545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F4D6AD2C-21CB-D456-07D5-22082C6E467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855A3D4C-9600-813B-FB02-03DECA8FF67B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CE7D6488-BC7B-5020-A908-3A030A212C8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4F6EFC78-DFCC-2BBD-1354-ED7AFF6CCCB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084059D4-1396-3748-B701-CA5437A5B4E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BF55D6B4-23C9-880C-80D0-8351AA519B7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9FA1308A-DAE9-C848-B1D3-3F0276EB1AD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7659B7D3-B57A-756F-C9C1-90D6DA22620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9D791741-17AF-5BB2-2A12-7EF40F83245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9E715191-43E0-8452-46C2-56B4D9E6C78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80E1677-9C8E-705C-7DFB-D49E7EEB59DC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04CE214F-D357-2C1D-6EDD-EAD8A33B7B71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9C504ED8-AA43-2BA3-7B39-02820FABA39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86EDA13F-D2C3-A933-BC2E-BEAEA890813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72B1C346-787B-39D8-6F3C-264BA26D6CE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B4368265-572F-2CA9-AC58-D93B9B6067B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9586FFE1-4BF2-353F-C9CB-BCAADEC2B6A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73C660B9-B552-2C72-3CFA-373BC77EBE3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E9BE5FE6-33FB-A56F-C3AB-7AD2677C41B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3296030F-8271-3717-C616-609BA113F76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B49F9105-7503-58FF-8A2D-351688374934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5D2DEB2C-ACC5-D77C-3F26-E9E664B66BB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C8EDBBB1-E93D-8C22-7B3D-2E4722D0252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AF9328E5-2A04-67B0-0936-97C109C1B64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D3FE6463-FC39-1B86-ECEF-419EF98EBD8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3EACB448-9B3C-2497-B1D3-CA2B36A29B5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26633EE5-E078-69AA-4CC4-10D64EA6A4D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6B8C052B-88AA-7256-F9B2-82C28A2D379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8BF6AF52-762F-5F37-6947-DDEFF2253F1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505369FC-7CCE-0BFC-D50B-467AD9E8129A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F61FEA95-40EA-D058-12A4-E13E53535DC2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872305AB-A627-2047-FC5D-94A71F2D156F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3290C226-D454-417E-DBE8-32BC63B2483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168426B4-C4A7-8D1F-E564-A16B1083361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B54F4001-E1EF-1A8B-933F-A3735269A34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A163A864-3AFB-71F0-13D3-340B9965A80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607F91D2-935F-B61A-C734-B6CE5DEA96F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E0F3D69B-009D-59E8-BBAB-87674EA4858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E59F48FF-ECD1-E6AE-A589-2C218BBB09E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BA7F335D-6B60-428E-5B4E-823F5E8F595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5FCCA1D8-D54B-67A0-226C-E7EFFC80FD22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E8508041-306A-F59C-445E-F01478DDADA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371DA212-FF2F-4E73-6742-F6301B80D54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2B23B98E-6E53-11D8-0AFD-098B005CF05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E6969CE1-E834-DF21-D0AC-8DF08014711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B89D3F8D-66D9-0BE7-47DC-C965340B7C8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79A825E2-D685-2445-D811-D25511BD8DC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DCBC8D36-561A-4443-450C-21FE71E51E0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A31393E0-A456-40B9-39DC-810ED9BABBEE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62EC1AAE-3892-1B77-8FFA-BF21B0B1CC46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F42F77A9-703D-52EF-D9DF-854EF71EB8DC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C08D8986-9585-F57D-52D7-420015B7FAF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D647679D-0DFF-896E-7F54-3FA7D9ADDCC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70C39CEE-8509-BA72-A4A6-749E80FE382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2A280DEC-F2AB-BB5D-EF2C-358ABF3FE53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1EA7C886-E3B2-E3F8-CF70-9DC83E06536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D04F79E6-4216-312E-E8A1-B098EDB8741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5D443F76-3F19-96EE-B607-8CD6B99DCD0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7EAF63A0-EAC6-3D96-A9E6-09F6C40FBE4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78967DAE-A769-20DD-F8E2-301A56615D9D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292A54A5-E697-4D0C-94D0-0DB9A18B60D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7094E59C-D628-A007-4E12-9B62DB62BC9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D2F23BA2-39A8-2491-384E-933F2450705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EA081BF5-BF18-9A78-88EB-3AD304B4814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09721EBE-7F4B-050A-5DE5-13645E397BC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7078570E-8155-44D7-0F21-44739726354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76393B68-97A9-608F-B50D-D7C39180EA4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84C037E1-5223-0D5D-C17D-98BC4E77C37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E489E04A-6C3F-0501-6F91-AA76910401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2A3C8D76-DA38-A93C-33A0-9058F45220D4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0FF6BA9-98EB-41B5-7B07-4E29AE43B182}"/>
              </a:ext>
            </a:extLst>
          </p:cNvPr>
          <p:cNvSpPr/>
          <p:nvPr/>
        </p:nvSpPr>
        <p:spPr>
          <a:xfrm>
            <a:off x="518162" y="3581400"/>
            <a:ext cx="4706256" cy="57541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71A30B13-87AE-C4A2-38CD-F43560B8B8F4}"/>
              </a:ext>
            </a:extLst>
          </p:cNvPr>
          <p:cNvSpPr/>
          <p:nvPr/>
        </p:nvSpPr>
        <p:spPr>
          <a:xfrm>
            <a:off x="9092566" y="3289935"/>
            <a:ext cx="973272" cy="46291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60871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05162-A08F-9F8F-44CB-1874FB08B1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D9E8828B-7896-265B-A99D-0C062B482A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3926062"/>
              </p:ext>
            </p:extLst>
          </p:nvPr>
        </p:nvGraphicFramePr>
        <p:xfrm>
          <a:off x="722768" y="-3069875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9D476AC-DF6A-FB70-9753-26C00238E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42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DB8ECF22-B884-0832-859A-D5C1CAFE1FAB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6806403B-EFAD-3821-E059-9C84FB581897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0B564DF3-8323-8E10-5AA4-E22FF058AB7F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16015075-F4E8-9C43-2010-DF8E7FEB2A83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750A5F1A-A8F8-6813-9AD6-E6C3120A6C8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59F0A6AD-783B-F1BF-DE7A-B19FF0957DA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283F507B-AF8D-2784-612C-08F16AD98E3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EA5A4182-AF63-1800-37E2-8A9A7972C3B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BC52B9B5-C3EC-F3EC-FF9F-D5290CE6BA8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CD755FD3-806C-73F8-6F08-D015C1CBC3F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C132451D-5656-9888-FBB4-95FB12D57FA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85A8F6C7-254E-FC7D-1577-554D119D85A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C02EA737-4537-6E43-77AD-629B31D6F8A2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796FF672-0349-0D00-0A01-2161DE702D8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CAFB1876-46E4-1C86-8736-C3875A88B83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2F2EB383-507B-B347-378A-A3CF5C583C6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8353AF0E-20BD-C747-A782-326CFCE56F8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C0C5F550-D94C-7243-3979-F79DCA1B171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5CD5ECA1-3460-317A-91D1-0269FD5519F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521D3816-C949-6A46-FB4E-738B2461FBB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52C3B5EC-4A88-BB53-3168-5BD40CA784C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EF0DFE3-BDAF-C6BD-C338-25D45E2E8534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3FA53187-DF4E-1FD3-328A-73B68AB5FBB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8CD4D232-9C62-C7AC-CF3A-5D6E39BA850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5D428C02-F4ED-817A-69C0-14A6A1059DF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0D8EAEDD-BA75-6AF0-ED83-655BEE57295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47FE8AE4-F9B9-29DA-D5F3-9687F13797C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D7258242-31AC-6A2F-0046-398C570819D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C1BD539E-D897-7753-9014-50D7C7BB64D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55BC3E7F-E762-7606-5400-892392FA2E3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5C2D414B-5110-8BDD-59DE-3F330E8F597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A76EFBF8-7074-F103-7787-8C83DD7E3341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54BD22D9-4D88-0D47-30CD-AC1926474D0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8987EAC6-DC7E-AE0D-1F51-DEAFB9F4C30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8380D95C-F50B-8B98-C23C-F9D3B68A482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E437F496-A10C-D3A8-086E-4D20771FDE3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07DED769-2434-1D9F-74B4-9A0F0763EC0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A7ABD0AF-3222-6263-4DCF-CDEB3301F1B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65F110D0-1624-359A-43BA-D472F7CBA33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5FB64593-B10C-B394-7539-26F1988BC99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B2B44377-FCFB-699F-2C80-70023C92394C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2E83D27D-F2E2-249F-34E5-86E568869406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5B996E8F-C08E-8159-3A02-7B76425A10B8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B858A353-FE7D-B7A2-67C7-EF45980F2CA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65A7524D-DD02-292F-652B-D810B5FCCDE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90B80631-3F32-6697-0DCB-AA1046B813E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F9EB6B90-E111-B09F-FFDE-843CE475A75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D0121502-4C5D-3726-33B8-6928CE4FF04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4F42030E-8848-4F62-BBB8-AC1302C5237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7A14484F-175E-4198-8AAD-CEFE9C51C01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EE9CBEA1-7971-2BF9-8E23-462CC743280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0D111A3D-014B-66AB-0A23-50E26CEA65B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D8BE5A30-560B-F070-E366-B952298D3B0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D7ED21FF-6EDD-42C9-0BB6-F935102090E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81B970C0-D47C-8FF0-F21D-0CDBCF97ECC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61914C7A-CB31-CB25-99E0-3B9816D2178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3A20F50E-7431-3BA8-8D58-A28C91DD5B8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4E3EF607-0A02-A613-DD5B-C399B4ECCC4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80B388B4-28BD-5371-AE10-FD3CE942F5E1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AEF8F086-28A5-EC7B-EA17-B93C3CBC700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00514BFB-A279-5747-C05D-E79C41CF5C7A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5F43F6A8-B7E8-3B12-B186-966E520A1573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BD9BA143-8CE8-7F3C-EC59-17A05888AC6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73AFE504-F4C9-E808-4BF7-E715C0BDE553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BF9141E8-C5CF-3713-AB9E-801F0CCEDDB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95EA85CF-212C-6B19-DEA7-6CBAE138405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8E1557A8-EE88-6AB4-3D57-7AF70685E14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5800D6ED-2CD2-6DA3-BC40-DF74E4126A5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1EBD9528-EDB1-5DEB-C0A1-4A56346BF84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1E699428-0D4C-040F-4139-85E65CEA548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70D7256D-CE35-F027-95DC-CD364BB76AA3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52D84052-C91A-6A53-37AE-2C8715597AD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4BB73205-5731-5B99-06C1-2CC782E52FF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53F4029B-435D-F658-87F8-9223EC9E2EA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746F32AE-EF58-ABC8-6D4C-BEE388F2B98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A6CB19F4-9283-3A3C-98F1-A7D94B92CCC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B10C3D5B-EB55-F0CA-AC04-860C5C7E1B8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8EC3B2CD-0598-207E-0317-2672F2CE7F1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A9B86E97-230E-42D3-0631-138002283A4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C1ED0D29-FC88-2111-0F09-9DECD5986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D0EC8174-78BB-B5BF-FC7A-6AEED37DEAF8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5B17307-3852-1DD0-97C8-90F382137B6F}"/>
              </a:ext>
            </a:extLst>
          </p:cNvPr>
          <p:cNvSpPr/>
          <p:nvPr/>
        </p:nvSpPr>
        <p:spPr>
          <a:xfrm>
            <a:off x="518162" y="3210560"/>
            <a:ext cx="4706256" cy="1317090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3F595198-2972-24A5-5996-B94C01C7CA79}"/>
              </a:ext>
            </a:extLst>
          </p:cNvPr>
          <p:cNvSpPr/>
          <p:nvPr/>
        </p:nvSpPr>
        <p:spPr>
          <a:xfrm>
            <a:off x="7420694" y="4296192"/>
            <a:ext cx="3572141" cy="46291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05511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25403C-190B-6CED-8D74-5E709EA6F4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2BF23108-03EE-4A77-89ED-EC6AF3598D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3077370"/>
              </p:ext>
            </p:extLst>
          </p:nvPr>
        </p:nvGraphicFramePr>
        <p:xfrm>
          <a:off x="722920" y="-3860804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AFEA26E-F182-B714-259B-147DA497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43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6C2016E-CFD1-0020-CD75-5A5DE232C91B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D0363C6D-EA18-3964-7FCF-4CF08C2EA3A1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F55BEF73-6100-7626-764F-188F42E5863E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34F46D6D-2AC0-7A20-B036-5A65957DB857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7DCFF10E-2429-E29D-B2F5-81F2F9ABF12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BC757E49-BD2B-EAC5-2C4E-EBB743136E5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F0C3163A-32C7-831C-3C3F-37AC23FB524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4702D1F8-01B2-0A62-69EF-E3690816438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5B994C17-4F33-0D47-4D68-0DA3D05763B1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3859B3B6-31A4-3DCD-DA50-C6E4FFB45B8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F26C6436-2472-8C44-FCBE-25DFE7A8273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F8AE5341-6351-42D9-8D16-5895F4F5DD1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FEA2D1B2-95D1-7775-842E-A3628945A892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C1394FF4-C9BB-0681-79CC-8A30876B70E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365031E3-94B5-175B-C194-F41800B067C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CA767607-81EA-CBD5-C362-14C2805B5B4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29A369DC-812E-BE0E-D7C9-65FE549EB9E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5E4B39C8-07A8-296B-9313-9E4B4F54F2A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D6152A57-76B0-B03E-C7BA-CF06EF3F6E0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296965BB-BE8E-673C-56D1-370BF5C0502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4EF2B645-7F27-43FA-27AE-01A7D42137A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4054FD3-BAE6-D464-F009-DBE307A28FAB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10B25AF7-2BB1-7F73-63C6-59587AA51000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FCF4402C-4F1D-FD72-EFDD-6158922E244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1A1DAFFD-8521-531E-4BF8-240C2723400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EC24A299-DFC3-A4C6-FD95-BDDFF59487E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A820A1BE-7F23-A206-291F-56FCB6B14EA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367EC071-B78E-010B-C058-CCDBA2F94DC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F70D428A-500C-15BC-C18F-D14F129AE4C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964112DE-A092-191B-6D12-BBED94F0123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1E3F5042-2C2B-FB2C-09AB-B615C7731F8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28ED9138-16A8-E83F-8465-A4B92571ABD6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281734AB-8E3D-D577-DB8B-A1B66CA61C0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2C4526C9-55DC-BD07-3C05-8492BBE665D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DB44943A-0B10-40A4-7E38-32A5730BE958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A3B17A46-0425-A515-632E-BD4E1015086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A18542AF-5BE1-4637-843A-CEA3E43C80C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A5206B1D-3B46-6641-3A53-73DE83FD97F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7EC930EC-6129-AE62-B877-233D74BD74C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28FDAB7A-9AAA-F327-2C64-3ED9189C16C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5F1931E8-65AF-1508-CEF8-6F967517180B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74EE64BF-E9CA-837B-5645-986CD4136E13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6333DD35-671D-9ADD-38EC-D5B54C125381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378D9C7E-70DD-83A0-E633-F4BA3870EF7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1FE48F7A-82F6-AE2C-C64B-DD0022B05C5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FA4DEEC2-F9B6-1D7C-B606-564283626D6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D480459B-575F-5864-CEE7-395C772019F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04BDD854-D187-DF2A-D603-F032AFBAEB0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3E42404B-882E-A06D-82AE-33F9332347A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26EB7BD6-2625-0C45-B359-7F005D96420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0A29603C-6FF6-0B5F-8D21-8BFAE7B031A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00FF0B60-FAF7-D402-52D4-1277CC9673C9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F56C74C7-75CF-131A-8CEA-5B392785276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32709C13-026C-0D14-E77C-14D2614F2A2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302F56C8-B479-5B8F-EBCE-B6538556911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0251843A-4924-813D-7465-9110CF26CD5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E8544D5F-DA01-3FD7-470B-77DA92E00E0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ECF02BDA-50D9-2D9D-E707-86FEFBC9BB1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96B96E7B-86EE-0541-7F72-75D5319AA70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FC6F6A57-C59D-7BB9-652C-AD77E0819C3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09C4607F-9322-A886-92EA-80495587584F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87C5B85F-7D78-FD4C-8AE7-7EE6F63959A7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C0BD3705-1575-79A0-8EE5-F2C4BF778C6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845EB7EC-B884-934C-83FE-66DD85B45EA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D3CA8973-EDE4-A857-7574-1813AC52228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39452ED9-F02C-7E40-C246-5D319CCF5D1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D7C23C89-12EA-3339-D314-BAB14FA88FB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A6EB1947-F6D5-1054-3C00-EF50F732C4F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BA840FEF-D90A-B013-EE68-3109E830BAE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099BC490-41B8-957D-4C02-1236FCF8910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3C3665C0-396A-21F9-80ED-C09935E93454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969F0E2F-94CE-D0E1-EBE6-2C393B3FA93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7F170D73-AC80-29DE-F3A7-9A58D38E5F6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2A7C80DC-3917-0DA2-5C54-6F4D39A9183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E6DB4032-0B45-B313-4FC7-09A59B32735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C3BB5235-0AFF-6967-BC38-562BDCE08E3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5A74DD94-FAF5-6A3D-E3CC-22140121027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2366BE8D-C6E8-FE6E-DFD4-DF0FEA0970F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5F34480E-8E9E-3993-8690-407BDC761E2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0D926130-7327-27D8-9056-0B1347261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5F3CEFEB-6EB6-3556-E6F4-E2282DB8560E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EFA3823-3B66-788D-8C4A-EF69EC8DE6DB}"/>
              </a:ext>
            </a:extLst>
          </p:cNvPr>
          <p:cNvSpPr/>
          <p:nvPr/>
        </p:nvSpPr>
        <p:spPr>
          <a:xfrm>
            <a:off x="518162" y="3573780"/>
            <a:ext cx="4706256" cy="56006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A1C19E0-A0DC-5EFF-4E55-2AEF2F7BA998}"/>
              </a:ext>
            </a:extLst>
          </p:cNvPr>
          <p:cNvSpPr/>
          <p:nvPr/>
        </p:nvSpPr>
        <p:spPr>
          <a:xfrm>
            <a:off x="7420695" y="4296192"/>
            <a:ext cx="558970" cy="46291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00378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4D2A61-328B-8F68-C5B3-CAC592F886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875A7512-1743-38AB-FBE2-110FAD221A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2702644"/>
              </p:ext>
            </p:extLst>
          </p:nvPr>
        </p:nvGraphicFramePr>
        <p:xfrm>
          <a:off x="722920" y="-4251692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4503555-DDDB-BE3C-12AD-E491CD9F2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44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440BB363-28C1-FE05-9C78-BFACF6B0C888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AE0CF6E5-0F69-1C35-2DD3-C96868829966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C0D83547-A341-48B7-CCA3-6C4E64CC3348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624F4C65-334B-BAC1-90B7-1645085460AC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4308CC25-21EE-672E-0B1E-8C19D0EF9A0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7C9F15C0-4F54-0934-12EC-AD26EF1E3DC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0F252585-2808-4EA9-44B6-4C951045AC5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5B5D9CCE-68E6-3CC0-70FC-A9C9B288E2A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13FABF09-A82C-9B9C-A2D0-2140B278100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4B86C400-47D2-A1BF-A5CF-FBA6B25618E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C963A590-9908-E44E-D1E9-68DF8B47FAF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05133526-0856-9766-94C6-6566DFB6C61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76216B24-46F3-E805-C678-78A317E0DC44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57B0E320-C1D1-DBF2-24BD-D7730C53020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55B98136-6761-1445-9496-761D2F7708B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F03862F2-04C2-6C10-A1E6-FBE33373607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3238D7EE-7A0F-92BD-F530-7B54DD89F00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132ECA03-16B3-5ED1-2DB2-05DB66AF95C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28766DD4-5D3D-D7DE-E950-47B93C39480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2C07BB81-4FD1-410D-16B9-B9A69DF8975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90A10EBC-8942-12F8-C180-9586220F26B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D8EF3629-4A38-E86E-6585-C798D780FD8C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76DB02DB-C9B5-30DB-6C93-EFFE5DA26E59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333BF99D-402C-E0FC-AB76-9C23E3A2954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5A0BD802-1AA2-2473-741D-D3DC250732E3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C684DAC4-FD7E-9193-A523-C91779F4CF7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FB581CAD-DF61-9883-0B7F-7FDAB7D0282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BFE41B03-E3D9-B24F-FBEE-802A3FA7F68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9ADE8218-DAF3-11A3-186F-714562B429B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380B9B4E-E569-2F6A-4EAA-87A20480287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FF1BD356-0D97-B767-7BED-7DE06E4F7CF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100C83DA-1776-3554-0656-B7C0E0FB6216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2F9656AA-34A1-5FEB-F02D-D15C7D1F4FC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7EE023A6-331A-7C45-748F-B4922039719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FAC25C50-EC3C-FCA9-4E0C-4ECD0A8F2CA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90046ED5-7A54-118F-EF5E-8F02CEF1AE3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88927D4B-7903-94F0-C32E-D6B61904B88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F0A22091-2512-2B5A-B426-2265A2E8CFD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D183E812-A192-FAE1-4309-32A3B615293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662CC187-0C5E-C916-C710-BD4416480B8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7ABEC1EC-8C08-1CE1-4BA8-41FD791BB43C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812CAACB-0E0F-921D-FAD6-86B5E9D3BAD5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7CAF24A5-B3D2-CB1B-C0D5-2E7C6497D744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AF4377EB-69F4-D7AA-8A67-83E7173D56A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F649D1B4-A552-25E8-401E-67B088EBB5E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8D636520-F97B-6094-B01A-4EE86035AF4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04E6CA6D-B3FD-0D32-F419-9F1730D4B3D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CAF264D6-1561-8E57-77B4-60D4C972052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6FA04D6E-60A2-B123-53FF-C904DDD60E6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75CB2D17-74AB-DA64-AE50-0504B33DA8B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CF4F39D8-05D3-095B-ED90-11FBED8BE75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E352ACC7-0112-76E4-A254-088EADC0618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526D7D95-8CC3-A070-22F3-9EA7E04FF47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410B6E7A-28F9-2896-DA1A-601EFD52E40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063885E2-28BC-ADBA-6BA8-6BCD6ADEAF18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BD0465CD-BA01-3E59-0A80-2A96C515412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7F5215AB-9064-7463-1B81-4719B10607C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B30AF5D1-44D0-6C95-D903-EC5FC82DD28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80682C6C-A57C-5FFE-6871-BE06A8B74B9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4CCE18C2-1E27-0D45-BC46-84A57CA13B2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BDE6200F-BD3E-CD7B-745D-D3030E590C1C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EBC1D0D3-795D-479F-D970-8CFC5CC134AB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D214561A-6ED8-C7AB-3FF7-FA28480E149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D9AABD73-BF6E-2A21-0D87-31FBA32AD9B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672FCA60-88E5-980E-C02E-B523A6061DBD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C4E1FF1A-4F4D-AC08-9BDF-26AA2E714BA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544033A5-398B-4A0A-9D57-A5382F8D7EEA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34CBBB4F-4BB6-9D15-D4DA-63423C90AD8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0E833B23-83B2-36CD-8E1A-B534555B2B0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A703D3A1-02F5-EBD7-5C93-AA47805DBE3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D32094EF-CC02-E3B8-5BAB-1740600447A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3E6D0B7D-4134-65A8-D110-263C662CA68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F6BCBB42-A123-182F-C8E8-740407268A9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33B2C622-6F1B-AA8C-CD7C-8D11FCCE619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C9B5102F-6F24-B748-CEC4-83A00DBF0BB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8B92C48D-AF9D-E2D2-FF7D-E9A865010A3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FFA17167-9837-6295-B72C-741345F2AF9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6B5C1746-D611-25D0-45AB-67FEF772056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89D374CE-1DC0-E82D-2B6B-A1B409BE0A2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21E1518A-6CC6-04CD-517F-E1D7896BE0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6DDF192F-2F9E-8E0A-ECA6-4DB68D5203CA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3C4FE1D-74A0-EB6C-E787-193E9C5DE1A3}"/>
              </a:ext>
            </a:extLst>
          </p:cNvPr>
          <p:cNvSpPr/>
          <p:nvPr/>
        </p:nvSpPr>
        <p:spPr>
          <a:xfrm>
            <a:off x="518162" y="3573780"/>
            <a:ext cx="4706256" cy="56006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2288F5E9-2CFC-1E99-BB6F-61889C5BCEB9}"/>
              </a:ext>
            </a:extLst>
          </p:cNvPr>
          <p:cNvSpPr/>
          <p:nvPr/>
        </p:nvSpPr>
        <p:spPr>
          <a:xfrm>
            <a:off x="7994637" y="4296192"/>
            <a:ext cx="1167732" cy="46291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03999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8DC28B-8F9A-5F51-2FDF-91D1729081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327BC107-E439-71A3-9ADC-F9CB6C3DE9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8304902"/>
              </p:ext>
            </p:extLst>
          </p:nvPr>
        </p:nvGraphicFramePr>
        <p:xfrm>
          <a:off x="722920" y="-4669691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A0FF4E3-E343-3669-37EB-B89941FF3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45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21BEBD65-3127-6EB2-32DD-5DE0723F70F9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47F22F3-D870-95D2-78A9-4721F318C98F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2727DB9E-FDE5-4355-F4F5-D26C42385EE8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8D855082-961C-84B0-8542-059B080E5D4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5D4DF9E7-6F7D-494C-0B38-D2C38B07242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88AD08BE-C14C-D123-277E-B74EACEE7F8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4D207561-464C-1023-67AC-E3C8EDED703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38DECA3D-8B7E-8551-0220-BC2B4538860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10978B10-CA16-A3AA-F177-FC3F02454DE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42E55B74-172B-9EDA-1C41-CFF62CF65EF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FA293D53-BE24-822C-5ADC-F4CC7F7D4B3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B3D05781-A954-2361-7BFA-0CF2C6B86C8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5669DCA8-63C2-62D9-3D18-98CD30D30CA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F12E4BC6-2094-80D8-9079-0FDEE62E967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EBBBCEB8-5E0C-9C54-DEA5-742B99505C4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3789B1C2-4901-F697-F4D6-C8FCAE96624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28924684-049F-A50B-7733-2C43673B264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70ADB526-F05D-5722-4A37-5984B0B529C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C70DD831-A96C-B592-4D36-B77164DAEBD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0555D2C3-5336-7DE7-1067-F598C9BB17E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EBF1164A-98BD-4CF0-E197-456EA458D51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F6F33A0E-5F00-3D07-3019-15ADB643E66D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FE4256B1-67EC-185E-4D7F-43873DED2386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B00762EB-25DB-FAF1-5BE5-118F3A9577E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AA9832DB-AC3F-0940-0301-FDC7E8B0D0A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3A95A06A-CD0C-EC11-2195-608739C5D98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F84A2719-8381-361A-6608-F7D5C97383C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D2589E58-2FD0-DD34-8913-7B7FA737628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672FBBEB-11D6-CD06-A1BF-11340F59FA4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02ECC111-BA38-C6B5-5C53-E76E737FC38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C528D1D0-EE95-D48A-116E-4E2AABCE056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19B7BCDE-5D8F-EABD-C1DF-4A0F2C63A60A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827F438D-8A4D-4DDE-71B7-8813DEB3C37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7104142E-DCD3-8348-C4A2-463D906BCF6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50FB9E95-D34A-52C8-D068-B160DED673F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13619A9F-E26A-EA03-C723-E27E0A0C90C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8CB3BCFB-F83C-77B9-05A7-190C225EE35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694277EE-89CE-EFD3-3AAB-74F9C79EAEE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EC3F1C05-519B-7DA0-2FE1-23EF3435FA6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A10C414E-F928-CA52-19E9-887389FCDF6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5E0A1A6A-90B5-FA2E-4AFD-F4CE10AA1127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6CE47143-78A3-4F20-E9A2-A6802E1ADCAA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4C8AFC27-1D9F-370C-2BB8-3573A8B124C7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1CC965F2-0ECE-A691-DD6F-72101BAEA73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1BC3CD95-501D-0EA9-8F3B-79C86759B1F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DF422E16-D0BE-E7CC-273F-0B7A28332F28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D60EB791-8735-5B24-6A27-86604440F20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45262015-273A-7FDB-C426-8AFD495E39C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2C0D8BCF-12A6-DD68-F3FE-051F6EA27DD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803F538A-84E1-4004-6348-29993E279C3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B864B199-DD23-5DDD-8CC8-3C97731DAFB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C3504D38-639A-185A-0538-505109E9ED11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05F4D873-7DE1-A090-0DB3-CFA8810AA90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3EF1DD5E-0A4D-AF60-E409-1574A0BB019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ACF5D684-1537-D9D3-1840-49F5E15A092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BA862AF4-DB36-7928-5547-1E170604320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26825E19-DAB4-5DA0-FA2E-6ECF74E7195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5E9F7C0A-B2B9-BF39-85DA-24576608236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CE650F56-4585-9455-F6E6-237BB3584FD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5A2DC900-A5A4-8BC2-EA67-AB2455F8881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FBD05D76-D60C-8856-8527-C9C6FBEB4EE3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4B4F3BF2-A386-361A-0ADC-6CB6AEA0137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BAA0CA70-FA30-06F7-053F-BE39236ED2F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898D8267-C2E2-ABDE-BB96-416A172F005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DF662BDA-381A-2C95-CD01-474ABD19923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0865C050-ED16-C697-5795-BEA5AAC6B0A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4CA95EC6-B822-2C41-962F-D33D443D184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B8C64C3F-7D7F-973A-81BB-CE08B5E6C38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9C7AD556-96BA-3D1B-D211-365D34F8275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4033E428-ADBA-575E-0926-1B8402E5F5A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7361EC40-7406-DF7D-13F4-57315A1476FD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490060D9-B237-BD22-B02E-9E37E762D7E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73C6F79A-C088-C33A-F300-B5A32140F1D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9F001721-7927-8D57-EFBC-61B9A1070C4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007B4892-C558-0DAB-EF62-D4279CBC1B1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66C6F625-94BD-0673-F81F-47D47921858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34183B14-66C1-4B41-2340-784C8519113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AC34CA6B-D337-C679-1F1B-8A4D7A75739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17FCDEF5-138A-6982-210D-7715FF50B41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A3AE8631-7DD9-CD9D-6CE0-8357FAA7DD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44F0D61C-B9D1-6D63-A23D-0842AB6E4300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4D0FD33-46B0-40B8-D9A0-4E349FA7A0B2}"/>
              </a:ext>
            </a:extLst>
          </p:cNvPr>
          <p:cNvSpPr/>
          <p:nvPr/>
        </p:nvSpPr>
        <p:spPr>
          <a:xfrm>
            <a:off x="518162" y="3573780"/>
            <a:ext cx="4706256" cy="56006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3236C434-31A0-8255-E7FD-82665E9BC241}"/>
              </a:ext>
            </a:extLst>
          </p:cNvPr>
          <p:cNvSpPr/>
          <p:nvPr/>
        </p:nvSpPr>
        <p:spPr>
          <a:xfrm>
            <a:off x="9167707" y="4303812"/>
            <a:ext cx="1088814" cy="46291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347314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174573-3F12-B609-4253-4F62864103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7E931ACA-5C4E-E5BF-7772-80999F2345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297757"/>
              </p:ext>
            </p:extLst>
          </p:nvPr>
        </p:nvGraphicFramePr>
        <p:xfrm>
          <a:off x="722920" y="-5061791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061E80B-00DE-4E71-F600-9171EE7FF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46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963E054-99F5-B6F4-4FE8-7F6E090C2175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56986B0A-257A-0283-1156-79D7743DBC54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74C0618D-6B6D-31A7-3BF6-0853514292DE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5C314A9D-EC0C-3859-9083-5A438AB4BB8F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07F90230-CA15-1849-AA85-8E2A44A99F7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45CA7676-C930-2D14-943A-0383EB2A4A1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C8ADC080-BF3B-D5C3-F50E-0F11790D3CF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3054B8CF-016B-23D8-EE20-1F5279F6A25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0DCB2CB1-54CD-78C8-4EC6-97EAB84E66B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C720E58D-92AA-799E-A9AA-280683A222E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CBAAB35D-6E74-569F-0C24-AD1450B2CC2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55EB5732-0353-47C7-902A-5BAC30FFF70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9D3577E3-FCA8-F0E5-FA4A-251138415FC8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48A4EB10-EF00-50D0-0C7B-E106D9F273C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EDE6FC57-5064-3944-DDA0-76F0B26C0C0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D2FED3E3-C418-E50E-4502-634FE5A4F29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A6662E83-2805-3790-64A0-64C5413005B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FF492986-C19A-4BE7-BA3A-9EF31E83B10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E5A6F150-6D8A-11CB-87EF-941ECD2B6FF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CDA948BF-1E85-B342-6012-B8426AF58BD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CB510B8D-3B02-F716-A1EF-D985EEC8279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F802ACBD-C50E-47DC-290C-4CDAFB4565A0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0A589AC2-DC0B-7C5A-0544-DBAB57098A50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CBC7E9F7-B3FC-B98F-E379-2154642FA1F5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34515734-2F58-A292-D247-48FC13D4B8F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641536FA-3E37-E5A1-15B5-FEDC6A0C9A6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5DC45524-7D31-8D0E-9B89-2510B7A3BDA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F642C117-82F0-A27B-6512-2B72AA8A5A7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4291BA63-018F-EE25-FAF3-3F122398F70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DE8A1778-B98C-BC94-4065-3924F211299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68853588-DDCF-141B-1234-2E7937432AF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63E0A587-3DA4-E5BA-720D-7CD3D926987B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52D39C1A-19F0-4210-3C01-B247BAE9F0A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8889F823-A06E-EE27-31AD-DED3ECA3AF0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26FBEE3A-2B3C-D47E-E477-05C223692A5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91C119C5-416A-5C13-A7C2-B5D304FB573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1EEB3774-4113-6BD8-6FB1-B0C1F042D1B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CAD53B16-95A7-BD03-62EF-E34FF0AC71A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F42AFE42-9285-C27F-975E-8BA83ED0C2E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3768AAFD-AD92-AF2C-5EE7-BC6EC5CD0C9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52E1124E-428C-C4D0-C1B6-9686652D2956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ADA74EE5-FBBA-4CEE-21D7-A44F83BA30DA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5B7BF7E2-E3A3-384F-B175-83DAAEB218C4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761FE1F2-5022-CBBF-8698-25884DA3601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EB020B5F-BBF6-7C09-4E26-F0D207334CC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9C33ABFB-68A7-1B65-14C4-6D4176BD66D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0035083E-A356-92A2-AD2C-942A8F935649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A9F0C28E-0C01-C704-F649-012BA3D3579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71D7A9F2-F9AA-2686-907E-40908D16A124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589F2F68-E721-375D-C393-58CDACEC947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B9B799F0-720F-34D3-07A6-DB0ECA06C35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49247DF3-0421-0624-E81B-87083917E341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D1EDA8EB-4FB9-0648-B67B-49D1F32EEB1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FF7AD940-76C0-E87A-B1CE-4C5CFFB4C7E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88523334-C2B9-8017-B957-65CC56A28D7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DDF3C076-2C87-11D5-4FE4-780FC163073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A10E03B2-0BA6-E35A-2DD1-9594939C9D7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F61DE495-0DC8-F2A7-0A09-A6568ECDD89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981758EB-336C-F848-43E2-2FAF1C67B46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84DC7F09-10D0-4EBC-07C3-F724597C915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49576EAB-DEAD-E8D8-A661-15D8A991F886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94547672-D486-3EF4-794B-5CD5D5FD07C3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4CF5B3F6-C646-C7E4-B760-0F6CB2C0D85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C6988784-2A5F-6E4E-6B81-C04D8CEEE35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33F498CD-7590-C52F-2861-7C6FB55745A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0246DB87-8C03-D11E-FE39-62FCFF8BD5B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AFF37EB3-1B64-A6EB-755C-A4F11414FA0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045AA823-6A16-32CC-4FDC-BBF66DE60CE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7D72A2D9-A41C-7289-6346-016D767760F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5735B167-316F-D245-95A0-AFA49C14533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F1518D94-BA79-1EB9-F7B9-124D345FB3D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B1B4AB79-CCA1-4F2A-954E-DA33FCCF385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4B516573-15A3-F9CC-A951-44F6BD864DE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EB83F5CA-7CC5-C162-43A2-2759DBC4925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B0D19487-44B7-0183-A6BE-86A235562B9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51264D3A-E622-75DF-661A-BBBF746E77F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062E0EC3-4DEA-A2DD-6AE8-7A88CEC5502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8ABD4CAD-658C-F55D-5D9F-6322BE9C247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3075DE0A-8695-A555-63EC-4C4FA32ABD2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pic>
        <p:nvPicPr>
          <p:cNvPr id="45" name="그림 44">
            <a:extLst>
              <a:ext uri="{FF2B5EF4-FFF2-40B4-BE49-F238E27FC236}">
                <a16:creationId xmlns:a16="http://schemas.microsoft.com/office/drawing/2014/main" id="{04C1B20B-ED45-3B7D-6B9A-6BA6D33370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62513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DFED8E4-2704-93F3-8F39-43EF70613D4F}"/>
              </a:ext>
            </a:extLst>
          </p:cNvPr>
          <p:cNvSpPr txBox="1"/>
          <p:nvPr/>
        </p:nvSpPr>
        <p:spPr>
          <a:xfrm>
            <a:off x="6971201" y="1065860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F26D948-8E96-1BFB-25C7-16B631D10FC6}"/>
              </a:ext>
            </a:extLst>
          </p:cNvPr>
          <p:cNvSpPr/>
          <p:nvPr/>
        </p:nvSpPr>
        <p:spPr>
          <a:xfrm>
            <a:off x="518162" y="3573780"/>
            <a:ext cx="4706256" cy="560061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694AD872-09D2-8F9E-AE33-0B482F03E566}"/>
              </a:ext>
            </a:extLst>
          </p:cNvPr>
          <p:cNvSpPr/>
          <p:nvPr/>
        </p:nvSpPr>
        <p:spPr>
          <a:xfrm>
            <a:off x="10033000" y="4304447"/>
            <a:ext cx="924236" cy="462915"/>
          </a:xfrm>
          <a:prstGeom prst="rect">
            <a:avLst/>
          </a:prstGeom>
          <a:noFill/>
          <a:ln w="508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FB83BB4-634F-9E23-800C-4452CB4D8CC6}"/>
              </a:ext>
            </a:extLst>
          </p:cNvPr>
          <p:cNvSpPr txBox="1"/>
          <p:nvPr/>
        </p:nvSpPr>
        <p:spPr>
          <a:xfrm>
            <a:off x="534184" y="-1194219"/>
            <a:ext cx="54130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Text Extraction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35390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1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CCDB7A-0361-278E-4006-6752FDAD12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2034EAF2-C771-2EFC-8579-EC9B20911F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310885"/>
              </p:ext>
            </p:extLst>
          </p:nvPr>
        </p:nvGraphicFramePr>
        <p:xfrm>
          <a:off x="722920" y="-9549669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9C1110B-8272-CBBB-2010-E4C382665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47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DB1142EE-135F-AB5D-1ECC-D5394362A1C8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FF618BA8-C957-32A8-0DD6-62470BA9EA09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F1787B14-5B9C-C510-8668-B93D6FD10F40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6AF4532A-95E3-D608-AE8F-FF0EA27DD67A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A2F56B65-C748-3FF5-7C9E-1F1E8FF12EE5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22E2A0F6-528B-D89C-5C18-77822F20A40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28AA5887-A7C4-FE02-83CF-D27E604E471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A86C7BDD-EF1C-0F38-2941-59773B5CEBF0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0371F5B8-D334-6A67-F1D9-94A967E8412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9519E31A-A518-8426-B5A9-27FCC9ED21C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A4EE2B97-DED3-51C1-8C1C-1DEB7E9D38F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97DCC252-FA0B-8E8F-3F64-E5DE86DF2D6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00B779E1-B05F-526A-A7BE-AE0C14AEEC37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59657101-5704-94F2-A7DF-B5E1FED65DA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048D5E49-392E-6134-DB8B-0F92335B1B0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B9EB8ABC-68FC-2B22-65CC-DF3494C9AF6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753BFFB1-2EB8-BC69-BA46-2A90E516A74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67B23422-AF30-286A-0FFA-AD32EE8B6F4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35BC2442-83AF-4460-7FAE-B6447DD96CF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98700578-42C7-2D68-1F16-AC159B9E0A2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32B1B855-6285-2786-F2E9-1F3F5FDF92E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6012E78-09D3-B0DB-37AA-3831C16BD032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514500CE-00E8-732F-CD2D-4688FFF93D7F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A6147F57-515A-E8B6-DB79-2765CB1E9B0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9FB3798E-5622-0216-4007-F852D9BDAF4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6ABF506C-DE71-1285-7094-8EDC1FBBF63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852334B4-FE88-93CB-621B-ADB4E1987CE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68F147A0-9D2D-EBA0-84E2-53A4CB21242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67A7AA24-3A71-F78E-CA00-B317232D258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319A70FA-183B-CE6E-1D30-D9063B373261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41F9BA49-B9C0-4F6A-5E6B-DC544CF5A4C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7B100D95-7FE9-BD4E-3300-6F5EA5868EE5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74C2FDAF-C633-BACB-E51F-EA5CA57C3520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B5C9A2EE-6ECF-EE54-7F9E-035A5A5E3C0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D45A28EE-1ACB-36ED-D2CF-159A6A49501A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F7FD4ED3-C72C-0B69-C18C-9E886CFB729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5CFBDA8A-F8AB-2DDB-A196-4D07DEC06B5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1112E510-11A4-F6FB-EEBD-36712FDC993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2ED372B8-A371-DC97-0059-5DA5A07EEB6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96086B08-AB42-61AE-EDAC-5C5B25735C0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73296C9-4662-C791-1B8F-0D024FD015A9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35EE4662-FC93-7EB8-8984-612AF0F23E2A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D8F8E28A-49A0-2647-6D98-7E6237C8CFF9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52AF2A97-EAFB-CC3E-6246-14D9EE70095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4E035410-0810-8FF8-3C5B-C25AE34C8FA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90B88AD8-9089-A671-2430-65788F2CC9C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E36D0B5F-F0AC-6DC6-4CCD-F5F73738162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7AB5DA77-C1A3-D32F-A80D-04DD4CDDA1E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52620194-A1C7-4F47-6063-7B1C81A36BF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E9D32BC2-D5C7-3EAA-E62C-AA2349615B1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80741823-556F-9B21-083A-B7C5BA25E36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C80A715D-E397-3323-A6E0-1D29433903BC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2D2BDD42-DB6B-1397-0E53-32AE666F35C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1CF2584B-F389-0EEB-72ED-AA86E0B41D1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C7CF0D04-FE3A-5C38-F9E9-CF11B2D696C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100D4A5E-B74D-71B6-6559-E78D12DF1B99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3A420A48-06E7-FA7D-5A84-AD624E6E3E0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D39B0F62-6A2D-7022-197C-1D00C3FBAFC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FDE13BCF-5345-7B6A-46EA-F857CE006D5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00E7795A-B589-1985-DD5C-0228C871874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AE16A9B2-BB8B-69A0-B6E8-863CD68DE92E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9DE5190E-6F23-FEF1-C9FD-C619CF6CBD09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EDD0A4C6-AC52-5895-1BD3-DDF63FD19DA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8360926C-3EBB-B798-E233-CE54015C739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2B14A604-0D24-B6E0-771E-ADC37E90A5C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DC506AC1-D91E-26B7-6F62-A75E1335CD9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CA7FD367-08A8-C065-4241-5256339FA4E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91CECC39-C87D-26C2-BC99-AFAA89487D3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E38E8443-E52D-402A-6C00-9A3BF40C70C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004B9AA4-C647-6291-924F-84CE17DAA5F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F7C47310-2B76-0FDC-3687-B342CA91B307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7A637BD5-9048-1E5C-C638-EBAEC689805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4E7621FF-3EB1-084C-A01B-6D664BD67AD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213E0BDD-0632-1464-AC5F-73F75804A23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691C3EA9-661A-4715-F482-D91E964402B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6B013357-89EE-9E12-4CEF-15E8EEDDD6E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2A13A25C-A289-A5E6-A45A-03F97EF362E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30228907-6CF3-BC55-90B7-180D8DA5FA4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C5C3DA8E-730C-DEAD-2757-0BF59E23EE6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891144A3-3A95-ACAD-F62A-DEF16E05944E}"/>
              </a:ext>
            </a:extLst>
          </p:cNvPr>
          <p:cNvSpPr txBox="1"/>
          <p:nvPr/>
        </p:nvSpPr>
        <p:spPr>
          <a:xfrm>
            <a:off x="6971201" y="-1325038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232D42B-7578-4F58-3733-D7EC41552D3D}"/>
              </a:ext>
            </a:extLst>
          </p:cNvPr>
          <p:cNvSpPr txBox="1"/>
          <p:nvPr/>
        </p:nvSpPr>
        <p:spPr>
          <a:xfrm>
            <a:off x="534184" y="819235"/>
            <a:ext cx="54130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Text Extraction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CDF3A155-BB03-7628-69AB-2E9F35EA60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2257" y="2332373"/>
            <a:ext cx="5393512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82681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5812F-1D1E-27F1-604F-13323744F9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표 47">
            <a:extLst>
              <a:ext uri="{FF2B5EF4-FFF2-40B4-BE49-F238E27FC236}">
                <a16:creationId xmlns:a16="http://schemas.microsoft.com/office/drawing/2014/main" id="{02DB9C5D-C48F-DE6B-6ECD-6615E862C885}"/>
              </a:ext>
            </a:extLst>
          </p:cNvPr>
          <p:cNvGraphicFramePr>
            <a:graphicFrameLocks noGrp="1"/>
          </p:cNvGraphicFramePr>
          <p:nvPr/>
        </p:nvGraphicFramePr>
        <p:xfrm>
          <a:off x="722920" y="-9549669"/>
          <a:ext cx="4397024" cy="9113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2546">
                  <a:extLst>
                    <a:ext uri="{9D8B030D-6E8A-4147-A177-3AD203B41FA5}">
                      <a16:colId xmlns:a16="http://schemas.microsoft.com/office/drawing/2014/main" val="3747240666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1865539625"/>
                    </a:ext>
                  </a:extLst>
                </a:gridCol>
                <a:gridCol w="1877239">
                  <a:extLst>
                    <a:ext uri="{9D8B030D-6E8A-4147-A177-3AD203B41FA5}">
                      <a16:colId xmlns:a16="http://schemas.microsoft.com/office/drawing/2014/main" val="2198382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Text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Confidence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516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185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86202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6008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2146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Hello,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424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How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5857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are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3226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46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today?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69766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417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I’m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7975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fine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770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err="1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thanky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92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392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&amp;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93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7921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14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you?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69104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35355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16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2269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-1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696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18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Hi,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95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2857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19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there.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87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6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‘m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59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5373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21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ZY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>
                          <a:latin typeface="CookieRun Regular" panose="020B0600000101010101" pitchFamily="50" charset="-127"/>
                          <a:ea typeface="CookieRun Regular" panose="020B0600000101010101" pitchFamily="50" charset="-127"/>
                        </a:rPr>
                        <a:t>0</a:t>
                      </a:r>
                      <a:endParaRPr lang="ko-KR" altLang="en-US" sz="2000" dirty="0">
                        <a:latin typeface="CookieRun Regular" panose="020B0600000101010101" pitchFamily="50" charset="-127"/>
                        <a:ea typeface="CookieRun Regular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647663"/>
                  </a:ext>
                </a:extLst>
              </a:tr>
            </a:tbl>
          </a:graphicData>
        </a:graphic>
      </p:graphicFrame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8D21788-F925-88F9-F3E8-F2D994050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48</a:t>
            </a:fld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40513E95-4361-AB57-B6C4-EB89B04CB913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B8A0F868-507C-C984-8FDC-0F84CFCE00C5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1FBD3455-67C1-39B4-8D62-C493D57D179B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AAC1E863-F0EA-DB33-6ACA-BA9ACA11B18A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83100E4C-FD0A-D19F-AEDE-938FC4C632B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4123C4DA-1FC9-AB0F-5011-312B075AFAF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46E55D0E-C980-4930-7C23-A6ABDD59BFF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B05C6CC2-2021-D9DB-BD94-EF901F6C5DC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E8E8C06B-00E2-2159-5582-F3F1A7DCA0B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BC30B12C-5271-7E56-5EC5-28E67E508AC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7C25252D-50BD-BD48-BC1A-09897F0BAF3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9340DC02-198B-D3FE-AE8A-B081AE73A09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F1A561D6-1927-6DD0-C757-AABC67A4EDEF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8A2EBC4D-166B-BE7F-2B0D-CC1D25278F15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DD371FE5-2804-7F4F-700F-4701C5CE34B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FD18FD70-C081-B8D1-FFC4-D171DFC462D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32F86E99-7237-05B3-1618-F72D2FF0F87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6FCB107F-AC46-030C-208E-103784683D7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3555BF50-8AC6-98B2-8157-98C807DE610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E949EB5A-A999-8FCA-600C-63BCC4AD9C1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D8C1F608-3556-5770-F2F6-4664F00C0BB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ED39A838-D185-41F5-9126-8967E3EE1A2E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D33C445B-D838-5907-FBA4-451B85D6BE67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1CF14F5D-1DD4-641F-1BBA-C2A67AB24E4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D97D3684-86DF-80BE-DE62-4AE4731818A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DA975583-9A7A-AD15-D8F9-5DF55DC64E0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4D2DE1FE-A266-FF1A-176E-2F2B1915A9A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6644006B-31AA-5E68-F759-A8F50F0B185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1CC910BC-C7A1-87D4-3093-BC1F7BD9B84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801FB624-E27C-0911-6032-11E29F0F13C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05B93F1A-2933-26E5-3925-B7270471E02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7032406F-A202-DF9B-525F-31C4EEF23347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EDDFBB2D-5DC8-5A45-0EC0-D027371EAF9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A6E6F766-FBBC-94DA-38A0-E4491E4B2243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8B060EFD-0F79-EAF5-870B-0BB1C3EE740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1F50FF57-2BA2-E069-43FE-D6438887C2E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0A27AF98-3978-0F12-4A1E-550BBFB80CB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A5564AE0-C71B-A465-453D-097DCD7B501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C6A7A721-F168-F2D0-F238-28DC953A4FF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5BAF643D-D14C-100C-FBE1-A11F6118555A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F9B2D25-ED85-E0F9-75AC-2EDF68323E0F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58091066-A970-6C73-0E61-AC37F7C563D6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1B6143B3-7E4B-4510-A85C-90451C116959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A43F9296-5831-20BA-3CB3-96609DD6E6B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3F3C571C-2A2B-AC2D-51B2-9B6EED2F5815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3D942BDE-327B-7EAC-AA01-253270B4999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8E3091C6-839A-DB4B-410B-116788B5C29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7BE45D61-A280-F768-FEEA-AAD268EF582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5BED90A7-9184-72FE-DFE9-B1A85301458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5B2E117B-DE6E-6328-2F55-056A0AE2811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0AFD8320-0957-0F0A-C0E0-D24F1644109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7516C024-502B-EEAC-30FF-783BB7CC865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92BE1D79-1AC9-3431-665D-7539CF6879D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A8280E5B-DB9E-24C3-A9D8-D9D93F907A4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C6753521-C7A8-9AC1-0B32-D4886300487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92B97E39-E1C7-7F40-D660-E9B60A904CE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19364B35-2DE0-F9EA-ECE6-44A2C006FB0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941DE0BB-8625-3C33-0BB7-C8E6434DAF7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35CFB881-08EF-F337-5D88-1FBF13EA990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C6098798-EE0B-1D1C-AD9D-A2305E76801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B4946321-223C-BD05-47A2-77D3866235F4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6C6FEF07-A86C-4F28-BE2A-2456CB600989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5B9285D3-7C80-27BB-9DF8-A18667C081A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AD60B5A7-355C-0706-6C19-94745CEEFC0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5450775A-77FE-1B66-9933-9C140F5B7C4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F06E86F4-4272-C597-3243-AAD4E270C3F7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74CEC10D-677C-6F4D-C527-B60F5A0FE66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EEC34174-6AD1-65D1-0481-960E937AA9A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B386F708-B321-DB77-9EB8-3C9B67FB1F8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BE3A5C1D-490F-D800-C689-637A8C67E47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BA5775EF-4208-9658-F3B1-4BC446D25DC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E64D8012-08EE-D01C-4076-24D79DBBF70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744D96DC-4180-DEB2-8216-C0D41878793D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51D13AFD-02C4-199E-F228-AD79BEFE261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363482AC-A481-404A-75D6-4C73B9B8653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C11CA7E9-476A-4142-E47E-527D26BAA05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00DCDB00-A72F-0816-375C-64373CD5BEA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B3A6FC6C-2E8D-95C5-1E2A-FD9913F4D1E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20548931-7197-3D3F-3F80-32E64C4588E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D948350E-8803-74F8-5EBB-788EDD4C2F60}"/>
              </a:ext>
            </a:extLst>
          </p:cNvPr>
          <p:cNvSpPr txBox="1"/>
          <p:nvPr/>
        </p:nvSpPr>
        <p:spPr>
          <a:xfrm>
            <a:off x="6971201" y="-1325038"/>
            <a:ext cx="2976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OCR</a:t>
            </a:r>
            <a:r>
              <a:rPr lang="ko-KR" altLang="en-US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</a:t>
            </a:r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Box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D4CE357-9EFD-9773-F317-B665ED4B344F}"/>
              </a:ext>
            </a:extLst>
          </p:cNvPr>
          <p:cNvSpPr txBox="1"/>
          <p:nvPr/>
        </p:nvSpPr>
        <p:spPr>
          <a:xfrm>
            <a:off x="534184" y="819235"/>
            <a:ext cx="54130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Text Extraction</a:t>
            </a:r>
            <a:endParaRPr lang="ko-KR" altLang="en-US" sz="54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738AA1C-4CB1-0BCE-BDBE-4FD58C646B3C}"/>
              </a:ext>
            </a:extLst>
          </p:cNvPr>
          <p:cNvSpPr txBox="1"/>
          <p:nvPr/>
        </p:nvSpPr>
        <p:spPr>
          <a:xfrm>
            <a:off x="6553114" y="2767518"/>
            <a:ext cx="532331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Hello, How are you today?</a:t>
            </a:r>
          </a:p>
          <a:p>
            <a:r>
              <a:rPr lang="en-US" altLang="ko-KR" sz="32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I’m fine </a:t>
            </a:r>
            <a:r>
              <a:rPr lang="en-US" altLang="ko-KR" sz="3200" dirty="0" err="1">
                <a:latin typeface="CookieRun Regular" panose="020B0600000101010101" pitchFamily="50" charset="-127"/>
                <a:ea typeface="CookieRun Regular" panose="020B0600000101010101" pitchFamily="50" charset="-127"/>
              </a:rPr>
              <a:t>thanky</a:t>
            </a:r>
            <a:r>
              <a:rPr lang="en-US" altLang="ko-KR" sz="32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 &amp; you?</a:t>
            </a:r>
          </a:p>
          <a:p>
            <a:endParaRPr lang="en-US" altLang="ko-KR" sz="32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  <a:p>
            <a:r>
              <a:rPr lang="en-US" altLang="ko-KR" sz="32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Hi, there. ’m </a:t>
            </a:r>
            <a:r>
              <a:rPr lang="ko-KR" altLang="en-US" sz="32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김성현</a:t>
            </a:r>
          </a:p>
        </p:txBody>
      </p:sp>
      <p:pic>
        <p:nvPicPr>
          <p:cNvPr id="50" name="그림 49">
            <a:extLst>
              <a:ext uri="{FF2B5EF4-FFF2-40B4-BE49-F238E27FC236}">
                <a16:creationId xmlns:a16="http://schemas.microsoft.com/office/drawing/2014/main" id="{7981BF2C-F89F-C061-3DEF-E06A74020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3510" y="2332373"/>
            <a:ext cx="5291005" cy="30326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98462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6CDD1A5C-0FC9-C303-14D8-F322BDA8C59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BC8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9739DD6-5AA5-4195-8392-954BCE4E7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2" name="타원 12">
            <a:extLst>
              <a:ext uri="{FF2B5EF4-FFF2-40B4-BE49-F238E27FC236}">
                <a16:creationId xmlns:a16="http://schemas.microsoft.com/office/drawing/2014/main" id="{0886458B-B81D-C43E-9739-F017D340978B}"/>
              </a:ext>
            </a:extLst>
          </p:cNvPr>
          <p:cNvSpPr/>
          <p:nvPr/>
        </p:nvSpPr>
        <p:spPr>
          <a:xfrm>
            <a:off x="4545497" y="4164631"/>
            <a:ext cx="8877786" cy="3429000"/>
          </a:xfrm>
          <a:custGeom>
            <a:avLst/>
            <a:gdLst>
              <a:gd name="connsiteX0" fmla="*/ 0 w 6992471"/>
              <a:gd name="connsiteY0" fmla="*/ 2542988 h 5085976"/>
              <a:gd name="connsiteX1" fmla="*/ 3496236 w 6992471"/>
              <a:gd name="connsiteY1" fmla="*/ 0 h 5085976"/>
              <a:gd name="connsiteX2" fmla="*/ 6992472 w 6992471"/>
              <a:gd name="connsiteY2" fmla="*/ 2542988 h 5085976"/>
              <a:gd name="connsiteX3" fmla="*/ 3496236 w 6992471"/>
              <a:gd name="connsiteY3" fmla="*/ 5085976 h 5085976"/>
              <a:gd name="connsiteX4" fmla="*/ 0 w 6992471"/>
              <a:gd name="connsiteY4" fmla="*/ 2542988 h 5085976"/>
              <a:gd name="connsiteX0" fmla="*/ 31 w 6992503"/>
              <a:gd name="connsiteY0" fmla="*/ 2542988 h 3391819"/>
              <a:gd name="connsiteX1" fmla="*/ 3496267 w 6992503"/>
              <a:gd name="connsiteY1" fmla="*/ 0 h 3391819"/>
              <a:gd name="connsiteX2" fmla="*/ 6992503 w 6992503"/>
              <a:gd name="connsiteY2" fmla="*/ 2542988 h 3391819"/>
              <a:gd name="connsiteX3" fmla="*/ 3448456 w 6992503"/>
              <a:gd name="connsiteY3" fmla="*/ 3185458 h 3391819"/>
              <a:gd name="connsiteX4" fmla="*/ 31 w 6992503"/>
              <a:gd name="connsiteY4" fmla="*/ 2542988 h 3391819"/>
              <a:gd name="connsiteX0" fmla="*/ 3051 w 6995523"/>
              <a:gd name="connsiteY0" fmla="*/ 2542988 h 3439054"/>
              <a:gd name="connsiteX1" fmla="*/ 3499287 w 6995523"/>
              <a:gd name="connsiteY1" fmla="*/ 0 h 3439054"/>
              <a:gd name="connsiteX2" fmla="*/ 6995523 w 6995523"/>
              <a:gd name="connsiteY2" fmla="*/ 2542988 h 3439054"/>
              <a:gd name="connsiteX3" fmla="*/ 4001311 w 6995523"/>
              <a:gd name="connsiteY3" fmla="*/ 3281082 h 3439054"/>
              <a:gd name="connsiteX4" fmla="*/ 3051 w 6995523"/>
              <a:gd name="connsiteY4" fmla="*/ 2542988 h 3439054"/>
              <a:gd name="connsiteX0" fmla="*/ 2152 w 6994624"/>
              <a:gd name="connsiteY0" fmla="*/ 2542988 h 3569242"/>
              <a:gd name="connsiteX1" fmla="*/ 3498388 w 6994624"/>
              <a:gd name="connsiteY1" fmla="*/ 0 h 3569242"/>
              <a:gd name="connsiteX2" fmla="*/ 6994624 w 6994624"/>
              <a:gd name="connsiteY2" fmla="*/ 2542988 h 3569242"/>
              <a:gd name="connsiteX3" fmla="*/ 3916741 w 6994624"/>
              <a:gd name="connsiteY3" fmla="*/ 3502211 h 3569242"/>
              <a:gd name="connsiteX4" fmla="*/ 2152 w 6994624"/>
              <a:gd name="connsiteY4" fmla="*/ 2542988 h 3569242"/>
              <a:gd name="connsiteX0" fmla="*/ 2152 w 6994624"/>
              <a:gd name="connsiteY0" fmla="*/ 2542988 h 3679413"/>
              <a:gd name="connsiteX1" fmla="*/ 3498388 w 6994624"/>
              <a:gd name="connsiteY1" fmla="*/ 0 h 3679413"/>
              <a:gd name="connsiteX2" fmla="*/ 6994624 w 6994624"/>
              <a:gd name="connsiteY2" fmla="*/ 2542988 h 3679413"/>
              <a:gd name="connsiteX3" fmla="*/ 3916741 w 6994624"/>
              <a:gd name="connsiteY3" fmla="*/ 3502211 h 3679413"/>
              <a:gd name="connsiteX4" fmla="*/ 2152 w 6994624"/>
              <a:gd name="connsiteY4" fmla="*/ 2542988 h 3679413"/>
              <a:gd name="connsiteX0" fmla="*/ 12417 w 7004889"/>
              <a:gd name="connsiteY0" fmla="*/ 2542988 h 3675281"/>
              <a:gd name="connsiteX1" fmla="*/ 3508653 w 7004889"/>
              <a:gd name="connsiteY1" fmla="*/ 0 h 3675281"/>
              <a:gd name="connsiteX2" fmla="*/ 7004889 w 7004889"/>
              <a:gd name="connsiteY2" fmla="*/ 2542988 h 3675281"/>
              <a:gd name="connsiteX3" fmla="*/ 2642065 w 7004889"/>
              <a:gd name="connsiteY3" fmla="*/ 3496234 h 3675281"/>
              <a:gd name="connsiteX4" fmla="*/ 12417 w 7004889"/>
              <a:gd name="connsiteY4" fmla="*/ 2542988 h 3675281"/>
              <a:gd name="connsiteX0" fmla="*/ 11812 w 7004284"/>
              <a:gd name="connsiteY0" fmla="*/ 2525059 h 3657352"/>
              <a:gd name="connsiteX1" fmla="*/ 3484143 w 7004284"/>
              <a:gd name="connsiteY1" fmla="*/ 0 h 3657352"/>
              <a:gd name="connsiteX2" fmla="*/ 7004284 w 7004284"/>
              <a:gd name="connsiteY2" fmla="*/ 2525059 h 3657352"/>
              <a:gd name="connsiteX3" fmla="*/ 2641460 w 7004284"/>
              <a:gd name="connsiteY3" fmla="*/ 3478305 h 3657352"/>
              <a:gd name="connsiteX4" fmla="*/ 11812 w 7004284"/>
              <a:gd name="connsiteY4" fmla="*/ 2525059 h 3657352"/>
              <a:gd name="connsiteX0" fmla="*/ 11812 w 7004284"/>
              <a:gd name="connsiteY0" fmla="*/ 2525426 h 3657719"/>
              <a:gd name="connsiteX1" fmla="*/ 3484143 w 7004284"/>
              <a:gd name="connsiteY1" fmla="*/ 367 h 3657719"/>
              <a:gd name="connsiteX2" fmla="*/ 7004284 w 7004284"/>
              <a:gd name="connsiteY2" fmla="*/ 2525426 h 3657719"/>
              <a:gd name="connsiteX3" fmla="*/ 2641460 w 7004284"/>
              <a:gd name="connsiteY3" fmla="*/ 3478672 h 3657719"/>
              <a:gd name="connsiteX4" fmla="*/ 11812 w 7004284"/>
              <a:gd name="connsiteY4" fmla="*/ 2525426 h 3657719"/>
              <a:gd name="connsiteX0" fmla="*/ 1748 w 6994220"/>
              <a:gd name="connsiteY0" fmla="*/ 2525426 h 3657719"/>
              <a:gd name="connsiteX1" fmla="*/ 3474079 w 6994220"/>
              <a:gd name="connsiteY1" fmla="*/ 367 h 3657719"/>
              <a:gd name="connsiteX2" fmla="*/ 6994220 w 6994220"/>
              <a:gd name="connsiteY2" fmla="*/ 2525426 h 3657719"/>
              <a:gd name="connsiteX3" fmla="*/ 2631396 w 6994220"/>
              <a:gd name="connsiteY3" fmla="*/ 3478672 h 3657719"/>
              <a:gd name="connsiteX4" fmla="*/ 1748 w 6994220"/>
              <a:gd name="connsiteY4" fmla="*/ 2525426 h 3657719"/>
              <a:gd name="connsiteX0" fmla="*/ 2532 w 6995004"/>
              <a:gd name="connsiteY0" fmla="*/ 2525426 h 3364722"/>
              <a:gd name="connsiteX1" fmla="*/ 3474863 w 6995004"/>
              <a:gd name="connsiteY1" fmla="*/ 367 h 3364722"/>
              <a:gd name="connsiteX2" fmla="*/ 6995004 w 6995004"/>
              <a:gd name="connsiteY2" fmla="*/ 2525426 h 3364722"/>
              <a:gd name="connsiteX3" fmla="*/ 3845404 w 6995004"/>
              <a:gd name="connsiteY3" fmla="*/ 2952742 h 3364722"/>
              <a:gd name="connsiteX4" fmla="*/ 2532 w 6995004"/>
              <a:gd name="connsiteY4" fmla="*/ 2525426 h 3364722"/>
              <a:gd name="connsiteX0" fmla="*/ 2532 w 6995004"/>
              <a:gd name="connsiteY0" fmla="*/ 2525426 h 3269129"/>
              <a:gd name="connsiteX1" fmla="*/ 3474863 w 6995004"/>
              <a:gd name="connsiteY1" fmla="*/ 367 h 3269129"/>
              <a:gd name="connsiteX2" fmla="*/ 6995004 w 6995004"/>
              <a:gd name="connsiteY2" fmla="*/ 2525426 h 3269129"/>
              <a:gd name="connsiteX3" fmla="*/ 3845404 w 6995004"/>
              <a:gd name="connsiteY3" fmla="*/ 2952742 h 3269129"/>
              <a:gd name="connsiteX4" fmla="*/ 2532 w 6995004"/>
              <a:gd name="connsiteY4" fmla="*/ 2525426 h 3269129"/>
              <a:gd name="connsiteX0" fmla="*/ 2341 w 6994813"/>
              <a:gd name="connsiteY0" fmla="*/ 3732893 h 4476596"/>
              <a:gd name="connsiteX1" fmla="*/ 3487635 w 6994813"/>
              <a:gd name="connsiteY1" fmla="*/ 180 h 4476596"/>
              <a:gd name="connsiteX2" fmla="*/ 6994813 w 6994813"/>
              <a:gd name="connsiteY2" fmla="*/ 3732893 h 4476596"/>
              <a:gd name="connsiteX3" fmla="*/ 3845213 w 6994813"/>
              <a:gd name="connsiteY3" fmla="*/ 4160209 h 4476596"/>
              <a:gd name="connsiteX4" fmla="*/ 2341 w 6994813"/>
              <a:gd name="connsiteY4" fmla="*/ 3732893 h 4476596"/>
              <a:gd name="connsiteX0" fmla="*/ 1083 w 7035685"/>
              <a:gd name="connsiteY0" fmla="*/ 4048941 h 4475856"/>
              <a:gd name="connsiteX1" fmla="*/ 3528507 w 7035685"/>
              <a:gd name="connsiteY1" fmla="*/ 854 h 4475856"/>
              <a:gd name="connsiteX2" fmla="*/ 7035685 w 7035685"/>
              <a:gd name="connsiteY2" fmla="*/ 3733567 h 4475856"/>
              <a:gd name="connsiteX3" fmla="*/ 3886085 w 7035685"/>
              <a:gd name="connsiteY3" fmla="*/ 4160883 h 4475856"/>
              <a:gd name="connsiteX4" fmla="*/ 1083 w 7035685"/>
              <a:gd name="connsiteY4" fmla="*/ 4048941 h 4475856"/>
              <a:gd name="connsiteX0" fmla="*/ 3051 w 7037653"/>
              <a:gd name="connsiteY0" fmla="*/ 4048149 h 4475064"/>
              <a:gd name="connsiteX1" fmla="*/ 3530475 w 7037653"/>
              <a:gd name="connsiteY1" fmla="*/ 62 h 4475064"/>
              <a:gd name="connsiteX2" fmla="*/ 7037653 w 7037653"/>
              <a:gd name="connsiteY2" fmla="*/ 3732775 h 4475064"/>
              <a:gd name="connsiteX3" fmla="*/ 3888053 w 7037653"/>
              <a:gd name="connsiteY3" fmla="*/ 4160091 h 4475064"/>
              <a:gd name="connsiteX4" fmla="*/ 3051 w 7037653"/>
              <a:gd name="connsiteY4" fmla="*/ 4048149 h 4475064"/>
              <a:gd name="connsiteX0" fmla="*/ 2054 w 7036656"/>
              <a:gd name="connsiteY0" fmla="*/ 3048202 h 3475117"/>
              <a:gd name="connsiteX1" fmla="*/ 3587813 w 7036656"/>
              <a:gd name="connsiteY1" fmla="*/ 82 h 3475117"/>
              <a:gd name="connsiteX2" fmla="*/ 7036656 w 7036656"/>
              <a:gd name="connsiteY2" fmla="*/ 2732828 h 3475117"/>
              <a:gd name="connsiteX3" fmla="*/ 3887056 w 7036656"/>
              <a:gd name="connsiteY3" fmla="*/ 3160144 h 3475117"/>
              <a:gd name="connsiteX4" fmla="*/ 2054 w 7036656"/>
              <a:gd name="connsiteY4" fmla="*/ 3048202 h 347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36656" h="3475117">
                <a:moveTo>
                  <a:pt x="2054" y="3048202"/>
                </a:moveTo>
                <a:cubicBezTo>
                  <a:pt x="-47820" y="2521525"/>
                  <a:pt x="801464" y="-16586"/>
                  <a:pt x="3587813" y="82"/>
                </a:cubicBezTo>
                <a:cubicBezTo>
                  <a:pt x="6374162" y="16750"/>
                  <a:pt x="7036656" y="1328375"/>
                  <a:pt x="7036656" y="2732828"/>
                </a:cubicBezTo>
                <a:cubicBezTo>
                  <a:pt x="7036656" y="4137281"/>
                  <a:pt x="5059490" y="3107582"/>
                  <a:pt x="3887056" y="3160144"/>
                </a:cubicBezTo>
                <a:cubicBezTo>
                  <a:pt x="2714622" y="3212706"/>
                  <a:pt x="51928" y="3574879"/>
                  <a:pt x="2054" y="3048202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81000"/>
            </a:scheme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9F2ED11-1AAD-2B38-1FAB-C90925B9E6B2}"/>
              </a:ext>
            </a:extLst>
          </p:cNvPr>
          <p:cNvSpPr/>
          <p:nvPr/>
        </p:nvSpPr>
        <p:spPr>
          <a:xfrm>
            <a:off x="-133775" y="1654729"/>
            <a:ext cx="2127418" cy="2055878"/>
          </a:xfrm>
          <a:prstGeom prst="roundRect">
            <a:avLst/>
          </a:prstGeom>
          <a:solidFill>
            <a:srgbClr val="97D3F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069642A-A83A-6DB8-E19E-3E154C8BB747}"/>
              </a:ext>
            </a:extLst>
          </p:cNvPr>
          <p:cNvSpPr/>
          <p:nvPr/>
        </p:nvSpPr>
        <p:spPr>
          <a:xfrm>
            <a:off x="10899913" y="223495"/>
            <a:ext cx="854765" cy="854765"/>
          </a:xfrm>
          <a:prstGeom prst="ellipse">
            <a:avLst/>
          </a:prstGeom>
          <a:solidFill>
            <a:srgbClr val="1062BF">
              <a:alpha val="76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476CEEF-083E-D813-7ECC-F5D4E9E4D57B}"/>
              </a:ext>
            </a:extLst>
          </p:cNvPr>
          <p:cNvSpPr/>
          <p:nvPr/>
        </p:nvSpPr>
        <p:spPr>
          <a:xfrm>
            <a:off x="437322" y="501650"/>
            <a:ext cx="11423374" cy="5854700"/>
          </a:xfrm>
          <a:custGeom>
            <a:avLst/>
            <a:gdLst>
              <a:gd name="connsiteX0" fmla="*/ 0 w 11423374"/>
              <a:gd name="connsiteY0" fmla="*/ 0 h 5854700"/>
              <a:gd name="connsiteX1" fmla="*/ 557729 w 11423374"/>
              <a:gd name="connsiteY1" fmla="*/ 0 h 5854700"/>
              <a:gd name="connsiteX2" fmla="*/ 886991 w 11423374"/>
              <a:gd name="connsiteY2" fmla="*/ 0 h 5854700"/>
              <a:gd name="connsiteX3" fmla="*/ 1787422 w 11423374"/>
              <a:gd name="connsiteY3" fmla="*/ 0 h 5854700"/>
              <a:gd name="connsiteX4" fmla="*/ 2345151 w 11423374"/>
              <a:gd name="connsiteY4" fmla="*/ 0 h 5854700"/>
              <a:gd name="connsiteX5" fmla="*/ 2902881 w 11423374"/>
              <a:gd name="connsiteY5" fmla="*/ 0 h 5854700"/>
              <a:gd name="connsiteX6" fmla="*/ 3803312 w 11423374"/>
              <a:gd name="connsiteY6" fmla="*/ 0 h 5854700"/>
              <a:gd name="connsiteX7" fmla="*/ 4246807 w 11423374"/>
              <a:gd name="connsiteY7" fmla="*/ 0 h 5854700"/>
              <a:gd name="connsiteX8" fmla="*/ 5147238 w 11423374"/>
              <a:gd name="connsiteY8" fmla="*/ 0 h 5854700"/>
              <a:gd name="connsiteX9" fmla="*/ 6047669 w 11423374"/>
              <a:gd name="connsiteY9" fmla="*/ 0 h 5854700"/>
              <a:gd name="connsiteX10" fmla="*/ 6719632 w 11423374"/>
              <a:gd name="connsiteY10" fmla="*/ 0 h 5854700"/>
              <a:gd name="connsiteX11" fmla="*/ 7620062 w 11423374"/>
              <a:gd name="connsiteY11" fmla="*/ 0 h 5854700"/>
              <a:gd name="connsiteX12" fmla="*/ 8177792 w 11423374"/>
              <a:gd name="connsiteY12" fmla="*/ 0 h 5854700"/>
              <a:gd name="connsiteX13" fmla="*/ 8735521 w 11423374"/>
              <a:gd name="connsiteY13" fmla="*/ 0 h 5854700"/>
              <a:gd name="connsiteX14" fmla="*/ 9521718 w 11423374"/>
              <a:gd name="connsiteY14" fmla="*/ 0 h 5854700"/>
              <a:gd name="connsiteX15" fmla="*/ 10079448 w 11423374"/>
              <a:gd name="connsiteY15" fmla="*/ 0 h 5854700"/>
              <a:gd name="connsiteX16" fmla="*/ 11423374 w 11423374"/>
              <a:gd name="connsiteY16" fmla="*/ 0 h 5854700"/>
              <a:gd name="connsiteX17" fmla="*/ 11423374 w 11423374"/>
              <a:gd name="connsiteY17" fmla="*/ 767616 h 5854700"/>
              <a:gd name="connsiteX18" fmla="*/ 11423374 w 11423374"/>
              <a:gd name="connsiteY18" fmla="*/ 1476685 h 5854700"/>
              <a:gd name="connsiteX19" fmla="*/ 11423374 w 11423374"/>
              <a:gd name="connsiteY19" fmla="*/ 2185755 h 5854700"/>
              <a:gd name="connsiteX20" fmla="*/ 11423374 w 11423374"/>
              <a:gd name="connsiteY20" fmla="*/ 2660636 h 5854700"/>
              <a:gd name="connsiteX21" fmla="*/ 11423374 w 11423374"/>
              <a:gd name="connsiteY21" fmla="*/ 3194064 h 5854700"/>
              <a:gd name="connsiteX22" fmla="*/ 11423374 w 11423374"/>
              <a:gd name="connsiteY22" fmla="*/ 3903133 h 5854700"/>
              <a:gd name="connsiteX23" fmla="*/ 11423374 w 11423374"/>
              <a:gd name="connsiteY23" fmla="*/ 4495109 h 5854700"/>
              <a:gd name="connsiteX24" fmla="*/ 11423374 w 11423374"/>
              <a:gd name="connsiteY24" fmla="*/ 5028537 h 5854700"/>
              <a:gd name="connsiteX25" fmla="*/ 11423374 w 11423374"/>
              <a:gd name="connsiteY25" fmla="*/ 5854700 h 5854700"/>
              <a:gd name="connsiteX26" fmla="*/ 10751411 w 11423374"/>
              <a:gd name="connsiteY26" fmla="*/ 5854700 h 5854700"/>
              <a:gd name="connsiteX27" fmla="*/ 10079448 w 11423374"/>
              <a:gd name="connsiteY27" fmla="*/ 5854700 h 5854700"/>
              <a:gd name="connsiteX28" fmla="*/ 9635952 w 11423374"/>
              <a:gd name="connsiteY28" fmla="*/ 5854700 h 5854700"/>
              <a:gd name="connsiteX29" fmla="*/ 8849755 w 11423374"/>
              <a:gd name="connsiteY29" fmla="*/ 5854700 h 5854700"/>
              <a:gd name="connsiteX30" fmla="*/ 8406259 w 11423374"/>
              <a:gd name="connsiteY30" fmla="*/ 5854700 h 5854700"/>
              <a:gd name="connsiteX31" fmla="*/ 7620062 w 11423374"/>
              <a:gd name="connsiteY31" fmla="*/ 5854700 h 5854700"/>
              <a:gd name="connsiteX32" fmla="*/ 7290800 w 11423374"/>
              <a:gd name="connsiteY32" fmla="*/ 5854700 h 5854700"/>
              <a:gd name="connsiteX33" fmla="*/ 6504604 w 11423374"/>
              <a:gd name="connsiteY33" fmla="*/ 5854700 h 5854700"/>
              <a:gd name="connsiteX34" fmla="*/ 6061108 w 11423374"/>
              <a:gd name="connsiteY34" fmla="*/ 5854700 h 5854700"/>
              <a:gd name="connsiteX35" fmla="*/ 5731846 w 11423374"/>
              <a:gd name="connsiteY35" fmla="*/ 5854700 h 5854700"/>
              <a:gd name="connsiteX36" fmla="*/ 5288350 w 11423374"/>
              <a:gd name="connsiteY36" fmla="*/ 5854700 h 5854700"/>
              <a:gd name="connsiteX37" fmla="*/ 4502153 w 11423374"/>
              <a:gd name="connsiteY37" fmla="*/ 5854700 h 5854700"/>
              <a:gd name="connsiteX38" fmla="*/ 4058658 w 11423374"/>
              <a:gd name="connsiteY38" fmla="*/ 5854700 h 5854700"/>
              <a:gd name="connsiteX39" fmla="*/ 3729396 w 11423374"/>
              <a:gd name="connsiteY39" fmla="*/ 5854700 h 5854700"/>
              <a:gd name="connsiteX40" fmla="*/ 3285900 w 11423374"/>
              <a:gd name="connsiteY40" fmla="*/ 5854700 h 5854700"/>
              <a:gd name="connsiteX41" fmla="*/ 2728170 w 11423374"/>
              <a:gd name="connsiteY41" fmla="*/ 5854700 h 5854700"/>
              <a:gd name="connsiteX42" fmla="*/ 2056207 w 11423374"/>
              <a:gd name="connsiteY42" fmla="*/ 5854700 h 5854700"/>
              <a:gd name="connsiteX43" fmla="*/ 1612712 w 11423374"/>
              <a:gd name="connsiteY43" fmla="*/ 5854700 h 5854700"/>
              <a:gd name="connsiteX44" fmla="*/ 712281 w 11423374"/>
              <a:gd name="connsiteY44" fmla="*/ 5854700 h 5854700"/>
              <a:gd name="connsiteX45" fmla="*/ 0 w 11423374"/>
              <a:gd name="connsiteY45" fmla="*/ 5854700 h 5854700"/>
              <a:gd name="connsiteX46" fmla="*/ 0 w 11423374"/>
              <a:gd name="connsiteY46" fmla="*/ 5087084 h 5854700"/>
              <a:gd name="connsiteX47" fmla="*/ 0 w 11423374"/>
              <a:gd name="connsiteY47" fmla="*/ 4436562 h 5854700"/>
              <a:gd name="connsiteX48" fmla="*/ 0 w 11423374"/>
              <a:gd name="connsiteY48" fmla="*/ 3786039 h 5854700"/>
              <a:gd name="connsiteX49" fmla="*/ 0 w 11423374"/>
              <a:gd name="connsiteY49" fmla="*/ 3194064 h 5854700"/>
              <a:gd name="connsiteX50" fmla="*/ 0 w 11423374"/>
              <a:gd name="connsiteY50" fmla="*/ 2484995 h 5854700"/>
              <a:gd name="connsiteX51" fmla="*/ 0 w 11423374"/>
              <a:gd name="connsiteY51" fmla="*/ 1834473 h 5854700"/>
              <a:gd name="connsiteX52" fmla="*/ 0 w 11423374"/>
              <a:gd name="connsiteY52" fmla="*/ 1066856 h 5854700"/>
              <a:gd name="connsiteX53" fmla="*/ 0 w 11423374"/>
              <a:gd name="connsiteY53" fmla="*/ 0 h 585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1423374" h="5854700" extrusionOk="0">
                <a:moveTo>
                  <a:pt x="0" y="0"/>
                </a:moveTo>
                <a:cubicBezTo>
                  <a:pt x="157188" y="22857"/>
                  <a:pt x="308738" y="8634"/>
                  <a:pt x="557729" y="0"/>
                </a:cubicBezTo>
                <a:cubicBezTo>
                  <a:pt x="806720" y="-8634"/>
                  <a:pt x="731745" y="15100"/>
                  <a:pt x="886991" y="0"/>
                </a:cubicBezTo>
                <a:cubicBezTo>
                  <a:pt x="1042237" y="-15100"/>
                  <a:pt x="1494327" y="20400"/>
                  <a:pt x="1787422" y="0"/>
                </a:cubicBezTo>
                <a:cubicBezTo>
                  <a:pt x="2080517" y="-20400"/>
                  <a:pt x="2146261" y="9303"/>
                  <a:pt x="2345151" y="0"/>
                </a:cubicBezTo>
                <a:cubicBezTo>
                  <a:pt x="2544041" y="-9303"/>
                  <a:pt x="2680256" y="23466"/>
                  <a:pt x="2902881" y="0"/>
                </a:cubicBezTo>
                <a:cubicBezTo>
                  <a:pt x="3125506" y="-23466"/>
                  <a:pt x="3476228" y="28902"/>
                  <a:pt x="3803312" y="0"/>
                </a:cubicBezTo>
                <a:cubicBezTo>
                  <a:pt x="4130396" y="-28902"/>
                  <a:pt x="4124193" y="2713"/>
                  <a:pt x="4246807" y="0"/>
                </a:cubicBezTo>
                <a:cubicBezTo>
                  <a:pt x="4369422" y="-2713"/>
                  <a:pt x="4865484" y="-44634"/>
                  <a:pt x="5147238" y="0"/>
                </a:cubicBezTo>
                <a:cubicBezTo>
                  <a:pt x="5428992" y="44634"/>
                  <a:pt x="5608438" y="9128"/>
                  <a:pt x="6047669" y="0"/>
                </a:cubicBezTo>
                <a:cubicBezTo>
                  <a:pt x="6486900" y="-9128"/>
                  <a:pt x="6483134" y="14722"/>
                  <a:pt x="6719632" y="0"/>
                </a:cubicBezTo>
                <a:cubicBezTo>
                  <a:pt x="6956130" y="-14722"/>
                  <a:pt x="7411740" y="-33650"/>
                  <a:pt x="7620062" y="0"/>
                </a:cubicBezTo>
                <a:cubicBezTo>
                  <a:pt x="7828384" y="33650"/>
                  <a:pt x="7900178" y="11130"/>
                  <a:pt x="8177792" y="0"/>
                </a:cubicBezTo>
                <a:cubicBezTo>
                  <a:pt x="8455406" y="-11130"/>
                  <a:pt x="8484154" y="-23703"/>
                  <a:pt x="8735521" y="0"/>
                </a:cubicBezTo>
                <a:cubicBezTo>
                  <a:pt x="8986888" y="23703"/>
                  <a:pt x="9179952" y="-28606"/>
                  <a:pt x="9521718" y="0"/>
                </a:cubicBezTo>
                <a:cubicBezTo>
                  <a:pt x="9863484" y="28606"/>
                  <a:pt x="9934182" y="18395"/>
                  <a:pt x="10079448" y="0"/>
                </a:cubicBezTo>
                <a:cubicBezTo>
                  <a:pt x="10224714" y="-18395"/>
                  <a:pt x="11085207" y="-40702"/>
                  <a:pt x="11423374" y="0"/>
                </a:cubicBezTo>
                <a:cubicBezTo>
                  <a:pt x="11436980" y="225338"/>
                  <a:pt x="11394955" y="384590"/>
                  <a:pt x="11423374" y="767616"/>
                </a:cubicBezTo>
                <a:cubicBezTo>
                  <a:pt x="11451793" y="1150642"/>
                  <a:pt x="11389504" y="1251252"/>
                  <a:pt x="11423374" y="1476685"/>
                </a:cubicBezTo>
                <a:cubicBezTo>
                  <a:pt x="11457244" y="1702118"/>
                  <a:pt x="11414968" y="1857486"/>
                  <a:pt x="11423374" y="2185755"/>
                </a:cubicBezTo>
                <a:cubicBezTo>
                  <a:pt x="11431781" y="2514024"/>
                  <a:pt x="11432950" y="2542438"/>
                  <a:pt x="11423374" y="2660636"/>
                </a:cubicBezTo>
                <a:cubicBezTo>
                  <a:pt x="11413798" y="2778834"/>
                  <a:pt x="11403896" y="3061130"/>
                  <a:pt x="11423374" y="3194064"/>
                </a:cubicBezTo>
                <a:cubicBezTo>
                  <a:pt x="11442852" y="3326998"/>
                  <a:pt x="11389410" y="3680457"/>
                  <a:pt x="11423374" y="3903133"/>
                </a:cubicBezTo>
                <a:cubicBezTo>
                  <a:pt x="11457338" y="4125809"/>
                  <a:pt x="11416133" y="4273459"/>
                  <a:pt x="11423374" y="4495109"/>
                </a:cubicBezTo>
                <a:cubicBezTo>
                  <a:pt x="11430615" y="4716759"/>
                  <a:pt x="11435675" y="4913388"/>
                  <a:pt x="11423374" y="5028537"/>
                </a:cubicBezTo>
                <a:cubicBezTo>
                  <a:pt x="11411073" y="5143686"/>
                  <a:pt x="11447042" y="5598713"/>
                  <a:pt x="11423374" y="5854700"/>
                </a:cubicBezTo>
                <a:cubicBezTo>
                  <a:pt x="11204688" y="5854863"/>
                  <a:pt x="11043735" y="5885181"/>
                  <a:pt x="10751411" y="5854700"/>
                </a:cubicBezTo>
                <a:cubicBezTo>
                  <a:pt x="10459087" y="5824219"/>
                  <a:pt x="10380022" y="5822845"/>
                  <a:pt x="10079448" y="5854700"/>
                </a:cubicBezTo>
                <a:cubicBezTo>
                  <a:pt x="9778874" y="5886555"/>
                  <a:pt x="9823006" y="5838320"/>
                  <a:pt x="9635952" y="5854700"/>
                </a:cubicBezTo>
                <a:cubicBezTo>
                  <a:pt x="9448898" y="5871080"/>
                  <a:pt x="9045398" y="5866474"/>
                  <a:pt x="8849755" y="5854700"/>
                </a:cubicBezTo>
                <a:cubicBezTo>
                  <a:pt x="8654112" y="5842926"/>
                  <a:pt x="8497185" y="5846778"/>
                  <a:pt x="8406259" y="5854700"/>
                </a:cubicBezTo>
                <a:cubicBezTo>
                  <a:pt x="8315333" y="5862622"/>
                  <a:pt x="7884219" y="5893537"/>
                  <a:pt x="7620062" y="5854700"/>
                </a:cubicBezTo>
                <a:cubicBezTo>
                  <a:pt x="7355905" y="5815863"/>
                  <a:pt x="7360757" y="5859378"/>
                  <a:pt x="7290800" y="5854700"/>
                </a:cubicBezTo>
                <a:cubicBezTo>
                  <a:pt x="7220843" y="5850022"/>
                  <a:pt x="6749947" y="5881688"/>
                  <a:pt x="6504604" y="5854700"/>
                </a:cubicBezTo>
                <a:cubicBezTo>
                  <a:pt x="6259261" y="5827712"/>
                  <a:pt x="6223716" y="5832700"/>
                  <a:pt x="6061108" y="5854700"/>
                </a:cubicBezTo>
                <a:cubicBezTo>
                  <a:pt x="5898500" y="5876700"/>
                  <a:pt x="5870695" y="5842349"/>
                  <a:pt x="5731846" y="5854700"/>
                </a:cubicBezTo>
                <a:cubicBezTo>
                  <a:pt x="5592997" y="5867051"/>
                  <a:pt x="5433422" y="5841781"/>
                  <a:pt x="5288350" y="5854700"/>
                </a:cubicBezTo>
                <a:cubicBezTo>
                  <a:pt x="5143278" y="5867619"/>
                  <a:pt x="4837127" y="5886545"/>
                  <a:pt x="4502153" y="5854700"/>
                </a:cubicBezTo>
                <a:cubicBezTo>
                  <a:pt x="4167179" y="5822855"/>
                  <a:pt x="4181287" y="5863062"/>
                  <a:pt x="4058658" y="5854700"/>
                </a:cubicBezTo>
                <a:cubicBezTo>
                  <a:pt x="3936030" y="5846338"/>
                  <a:pt x="3863971" y="5844930"/>
                  <a:pt x="3729396" y="5854700"/>
                </a:cubicBezTo>
                <a:cubicBezTo>
                  <a:pt x="3594821" y="5864470"/>
                  <a:pt x="3403334" y="5866707"/>
                  <a:pt x="3285900" y="5854700"/>
                </a:cubicBezTo>
                <a:cubicBezTo>
                  <a:pt x="3168466" y="5842693"/>
                  <a:pt x="2845199" y="5832327"/>
                  <a:pt x="2728170" y="5854700"/>
                </a:cubicBezTo>
                <a:cubicBezTo>
                  <a:pt x="2611141" y="5877074"/>
                  <a:pt x="2340491" y="5876966"/>
                  <a:pt x="2056207" y="5854700"/>
                </a:cubicBezTo>
                <a:cubicBezTo>
                  <a:pt x="1771923" y="5832434"/>
                  <a:pt x="1759898" y="5837337"/>
                  <a:pt x="1612712" y="5854700"/>
                </a:cubicBezTo>
                <a:cubicBezTo>
                  <a:pt x="1465526" y="5872063"/>
                  <a:pt x="950025" y="5885957"/>
                  <a:pt x="712281" y="5854700"/>
                </a:cubicBezTo>
                <a:cubicBezTo>
                  <a:pt x="474537" y="5823443"/>
                  <a:pt x="235934" y="5837762"/>
                  <a:pt x="0" y="5854700"/>
                </a:cubicBezTo>
                <a:cubicBezTo>
                  <a:pt x="13669" y="5516997"/>
                  <a:pt x="19672" y="5401913"/>
                  <a:pt x="0" y="5087084"/>
                </a:cubicBezTo>
                <a:cubicBezTo>
                  <a:pt x="-19672" y="4772255"/>
                  <a:pt x="12019" y="4726185"/>
                  <a:pt x="0" y="4436562"/>
                </a:cubicBezTo>
                <a:cubicBezTo>
                  <a:pt x="-12019" y="4146939"/>
                  <a:pt x="11510" y="4016757"/>
                  <a:pt x="0" y="3786039"/>
                </a:cubicBezTo>
                <a:cubicBezTo>
                  <a:pt x="-11510" y="3555321"/>
                  <a:pt x="23386" y="3431017"/>
                  <a:pt x="0" y="3194064"/>
                </a:cubicBezTo>
                <a:cubicBezTo>
                  <a:pt x="-23386" y="2957111"/>
                  <a:pt x="-35376" y="2688998"/>
                  <a:pt x="0" y="2484995"/>
                </a:cubicBezTo>
                <a:cubicBezTo>
                  <a:pt x="35376" y="2280992"/>
                  <a:pt x="15936" y="2152928"/>
                  <a:pt x="0" y="1834473"/>
                </a:cubicBezTo>
                <a:cubicBezTo>
                  <a:pt x="-15936" y="1516018"/>
                  <a:pt x="24868" y="1268088"/>
                  <a:pt x="0" y="1066856"/>
                </a:cubicBezTo>
                <a:cubicBezTo>
                  <a:pt x="-24868" y="865624"/>
                  <a:pt x="-34441" y="350774"/>
                  <a:pt x="0" y="0"/>
                </a:cubicBezTo>
                <a:close/>
              </a:path>
            </a:pathLst>
          </a:custGeom>
          <a:noFill/>
          <a:ln w="57150" cmpd="sng">
            <a:solidFill>
              <a:schemeClr val="bg1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CDC32B-0295-A9C0-67DF-BCFB92799139}"/>
              </a:ext>
            </a:extLst>
          </p:cNvPr>
          <p:cNvSpPr txBox="1"/>
          <p:nvPr/>
        </p:nvSpPr>
        <p:spPr>
          <a:xfrm>
            <a:off x="2989562" y="2017418"/>
            <a:ext cx="7978618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0" b="1" i="0" u="none" strike="noStrike" kern="1200" cap="none" spc="107" normalizeH="0" baseline="0" noProof="0" dirty="0">
                <a:ln w="25400"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01</a:t>
            </a:r>
          </a:p>
          <a:p>
            <a:pPr marL="0" marR="0" lvl="0" indent="0" algn="l" defTabSz="914400" rtl="0" eaLnBrk="1" fontAlgn="auto" latinLnBrk="1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300" b="0" i="0" u="none" strike="noStrike" kern="1200" cap="none" spc="107" normalizeH="0" baseline="0" noProof="0" dirty="0">
                <a:ln w="25400"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구름 산스 700" pitchFamily="2" charset="-127"/>
                <a:ea typeface="구름 산스 700" pitchFamily="2" charset="-127"/>
                <a:cs typeface="+mn-cs"/>
              </a:rPr>
              <a:t>주제 선택 배경</a:t>
            </a:r>
          </a:p>
          <a:p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7CE1B6E-B489-3736-F502-3FF9FB22FCBB}"/>
              </a:ext>
            </a:extLst>
          </p:cNvPr>
          <p:cNvSpPr/>
          <p:nvPr/>
        </p:nvSpPr>
        <p:spPr>
          <a:xfrm>
            <a:off x="10144539" y="919235"/>
            <a:ext cx="458991" cy="458991"/>
          </a:xfrm>
          <a:prstGeom prst="ellipse">
            <a:avLst/>
          </a:prstGeom>
          <a:solidFill>
            <a:srgbClr val="2FB5FF">
              <a:alpha val="35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C172C5B-2F7A-5512-942B-2575C2851A47}"/>
              </a:ext>
            </a:extLst>
          </p:cNvPr>
          <p:cNvSpPr/>
          <p:nvPr/>
        </p:nvSpPr>
        <p:spPr>
          <a:xfrm>
            <a:off x="1933258" y="4524195"/>
            <a:ext cx="678981" cy="678981"/>
          </a:xfrm>
          <a:prstGeom prst="ellipse">
            <a:avLst/>
          </a:prstGeom>
          <a:solidFill>
            <a:srgbClr val="2FB5FF">
              <a:alpha val="35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46475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4BD08-3A52-672C-720D-AD014B4E16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1E85DC6-CE27-5FD3-E59D-1AB125A4E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49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3D67A76-4420-6EDC-622F-2D6584C25A12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err="1">
                <a:latin typeface="CookieRun Bold" panose="020B0600000101010101" pitchFamily="50" charset="-127"/>
                <a:ea typeface="CookieRun Bold" panose="020B0600000101010101" pitchFamily="50" charset="-127"/>
              </a:rPr>
              <a:t>PyTesseract</a:t>
            </a:r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의</a:t>
            </a:r>
            <a:r>
              <a:rPr lang="en-US" altLang="ko-KR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 </a:t>
            </a:r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한계점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E84EBB03-5884-F17E-035D-317549DADCE9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01E23755-47B1-4F0B-A76E-66FD2A4ECB14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10382130-8CD6-0302-4467-2771BBEA2F63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79B3028E-B0CB-920F-74BB-404AE573C610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8DC2D0E5-B7B3-9215-B2CB-AAE673A0C00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D046C924-067B-35A4-D636-C74AD29B541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583B5943-8654-2911-91E6-1A900517833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CCCF9D58-57B3-8076-1D77-F596584E95C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B9576428-130C-BE3F-C8D5-BE104E3A3EF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B09D75B8-BABD-8973-64D7-01B8AD8B050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7AA2A7A7-1824-8F1F-0E94-BFC096306DD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EC76D406-430C-AE81-F9E4-64E3E50EF5B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751B4FCF-A39A-A137-2932-D5380B459AC3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3FD76425-C224-3C76-F2D6-9179F8198835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E7C4AD81-EE36-8E2D-1767-81967B563A0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D8EB45DA-5BBB-93D7-90E1-6890F00303A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56FA5E43-2D83-38EF-48A1-1D0C968EC7E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C37BF898-440D-746E-19D9-EEEC407DA65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C2EDE0A5-BD81-C8C2-5B82-1AB423A4B3B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8BF028C6-59F1-E338-9292-43C4DFDB9521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9D405853-5332-1D68-114B-FE7805C48D2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F21B7D3C-0C85-0446-4EE3-7F63510784FB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8A780A9D-A6E1-3A4B-557A-57E3D7E2EF83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550091DE-51DE-7896-E4E9-8A97A893CDD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7E2A39EB-408F-C220-86B6-20B9F242D65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5ADFD86C-37EA-037A-E75B-C3FBBC7FDD5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5C18A287-8591-9CC9-816C-06B4487588C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75EFDEDB-8C14-FFA6-1669-308AF25C4D58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54EFFD43-E021-6BC9-7D6E-0114BD597B0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D18079BF-135C-C466-5662-CCC489D20FF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18ED2BC7-2F75-5F6E-4CA2-AFF809DF450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8A55F579-DC2F-120A-B658-E3A687FE0955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61278C7D-1AB1-7426-79B0-B03E47E528E6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6ECA65F0-0E1C-D32B-DD73-B4F2555E285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9F651F76-3CEA-66D2-BADA-49D8638352F6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64322D86-5826-DF74-9FCC-B6027709E7F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F2006B49-0A3E-B5AD-EF81-53D7BA499CA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BB5D6F58-5801-1FEF-D9D5-96BB0C02088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3C64E526-FB36-DEE8-3546-612FC4EA006A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4456BFAC-D7B9-7DC7-B80C-5F4822FF767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863265FD-807B-C697-EBFC-AB767DD1DAF0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6D64E637-35C2-770D-D66F-AFBFB012861A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DDD765AE-C34C-56BB-CA88-1534A024EC73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08B12CC7-B457-92DF-2A68-802DE80AA8F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81DFAE1E-738E-AC0B-4837-79CE122ACC0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12706A15-8575-20C0-1A21-F537C85D7D3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F5FAA020-D5A5-7B90-073A-467745F49D4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3D71076B-8DBB-DCCB-04E9-16420EABE82C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A9918802-7737-27C0-C6C3-7CACE742A41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C6321683-B6C0-E9BB-879E-1C41CBFF7B3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E4CE5F5E-7EBE-421E-6C03-D1BB0E5EAB8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B4D6FE35-63E2-5E17-472C-79A0A241BE93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D3D3DA10-CAE4-CCB3-0EEB-5EAAFF91FC9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3CDAB437-D822-765C-929B-4B1A657E16C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FB1BB647-C22B-6191-0944-A069F7F8F74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7AF056CC-80FC-483E-269B-697C5887CD6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AFD4895E-D1A7-8BF1-A40C-123D1A97C36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A83390C4-F89F-C24C-6DB2-D5B5F8BDA22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3AA9FBBF-91FA-FF69-38C5-098DB21458F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E0DEA6F1-7E92-50E0-AD5B-5FECAC57533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6298E640-6291-FA68-1FBA-CFC9C18FD0C4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176EE279-CF81-82C5-01DD-A0B0DB0A88D1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FA9CD761-3D97-EC16-61A6-257ED226780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1BA8314F-A050-22CF-2888-ED286A67B20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141B5405-57D3-DDAA-E939-F92147B7BFE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D3DDC159-C4DA-7CA0-90C0-2A1D66B26C7E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A64322CE-283B-88A6-2718-1A79EA2843B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CDD5CCA9-FF60-2505-49DE-081C9379D12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672ABED7-9B88-A304-487B-63F4DF65D17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9515144B-7AFB-C6FF-D0C3-FE754DD72E02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F211860C-58D7-CBC4-2907-EF28BC496A15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55A48EEC-0110-A11B-6068-414F6C22480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59584900-1EBE-556E-1E11-8D458A6C8DA1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C1816B17-43C2-8F63-6A33-F5D608240C4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43735043-924F-F74C-790E-19B3351B319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2971D4EF-B93F-99C6-9828-17AE270E067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2A78CDE7-9329-99F1-7D60-2D7428EDFEB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2A809850-5254-81A3-2F0B-3B24701A4EF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8ACDCCF7-7E0F-7346-D3E8-829251A8F37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1000455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069CB-B59E-6FD2-D043-927ECA2852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2033814-6924-9ED6-CA33-1A125E7D6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50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B0C74B3-690A-5263-D0AE-7C5024E86B93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09F1A2B-3734-C95F-AE0A-F1CFF5230204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884DA281-B2DF-67F9-0F30-B7756E5B3DE2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 err="1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EasyOCR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154019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655FD7-1D87-A5EC-772A-CF9316D4E0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8AEC27D-3717-1AC8-5D00-252E5A96B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51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64FFFF9-4A94-08A3-513B-BB72E459B6BD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017F58A-B914-71BE-C563-CE4F9B515BBB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5AA49A09-7DCD-FC71-7307-EA1C2F6DBACD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 err="1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EasyOCR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  <p:pic>
        <p:nvPicPr>
          <p:cNvPr id="5" name="그림 4" descr="텍스트, 포스트잇 노트, 폰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0E5AFD9-6467-B511-7FD5-B05495332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2607799"/>
            <a:ext cx="9525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8479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F48AF-458B-AD7B-B944-279C93A02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D8DB716-BF4C-A2A6-D103-650849479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52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52AF702-BD10-309C-C331-C1BAE654CB91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9325E5D-AADE-8730-B815-6CCF7F50F60D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454CB6A-50A6-D06A-7BF3-49CA48BF52B3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Unstructured </a:t>
              </a:r>
              <a:r>
                <a:rPr lang="en-US" altLang="ko-KR" sz="4000" dirty="0" err="1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Partioning</a:t>
              </a:r>
              <a:endParaRPr lang="ko-KR" altLang="en-US" sz="4000" dirty="0">
                <a:solidFill>
                  <a:schemeClr val="tx1"/>
                </a:solidFill>
                <a:latin typeface="구름 산스 700" pitchFamily="2" charset="-127"/>
                <a:ea typeface="구름 산스 7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569505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1A7B45-B759-EC62-3850-A97333B84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B65CB4F-33DC-5BCF-4062-487DF189923A}"/>
              </a:ext>
            </a:extLst>
          </p:cNvPr>
          <p:cNvSpPr/>
          <p:nvPr/>
        </p:nvSpPr>
        <p:spPr>
          <a:xfrm>
            <a:off x="0" y="-27402"/>
            <a:ext cx="12192000" cy="6858000"/>
          </a:xfrm>
          <a:prstGeom prst="rect">
            <a:avLst/>
          </a:prstGeom>
          <a:solidFill>
            <a:srgbClr val="007BC8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7B0A005-3C3B-2C45-C8BE-58996BD92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53</a:t>
            </a:fld>
            <a:endParaRPr lang="ko-KR" altLang="en-US"/>
          </a:p>
        </p:txBody>
      </p:sp>
      <p:sp>
        <p:nvSpPr>
          <p:cNvPr id="2" name="타원 12">
            <a:extLst>
              <a:ext uri="{FF2B5EF4-FFF2-40B4-BE49-F238E27FC236}">
                <a16:creationId xmlns:a16="http://schemas.microsoft.com/office/drawing/2014/main" id="{49B37E00-5A37-8372-FBFC-92F5B3406A63}"/>
              </a:ext>
            </a:extLst>
          </p:cNvPr>
          <p:cNvSpPr/>
          <p:nvPr/>
        </p:nvSpPr>
        <p:spPr>
          <a:xfrm>
            <a:off x="4545497" y="4316020"/>
            <a:ext cx="8877786" cy="3429000"/>
          </a:xfrm>
          <a:custGeom>
            <a:avLst/>
            <a:gdLst>
              <a:gd name="connsiteX0" fmla="*/ 0 w 6992471"/>
              <a:gd name="connsiteY0" fmla="*/ 2542988 h 5085976"/>
              <a:gd name="connsiteX1" fmla="*/ 3496236 w 6992471"/>
              <a:gd name="connsiteY1" fmla="*/ 0 h 5085976"/>
              <a:gd name="connsiteX2" fmla="*/ 6992472 w 6992471"/>
              <a:gd name="connsiteY2" fmla="*/ 2542988 h 5085976"/>
              <a:gd name="connsiteX3" fmla="*/ 3496236 w 6992471"/>
              <a:gd name="connsiteY3" fmla="*/ 5085976 h 5085976"/>
              <a:gd name="connsiteX4" fmla="*/ 0 w 6992471"/>
              <a:gd name="connsiteY4" fmla="*/ 2542988 h 5085976"/>
              <a:gd name="connsiteX0" fmla="*/ 31 w 6992503"/>
              <a:gd name="connsiteY0" fmla="*/ 2542988 h 3391819"/>
              <a:gd name="connsiteX1" fmla="*/ 3496267 w 6992503"/>
              <a:gd name="connsiteY1" fmla="*/ 0 h 3391819"/>
              <a:gd name="connsiteX2" fmla="*/ 6992503 w 6992503"/>
              <a:gd name="connsiteY2" fmla="*/ 2542988 h 3391819"/>
              <a:gd name="connsiteX3" fmla="*/ 3448456 w 6992503"/>
              <a:gd name="connsiteY3" fmla="*/ 3185458 h 3391819"/>
              <a:gd name="connsiteX4" fmla="*/ 31 w 6992503"/>
              <a:gd name="connsiteY4" fmla="*/ 2542988 h 3391819"/>
              <a:gd name="connsiteX0" fmla="*/ 3051 w 6995523"/>
              <a:gd name="connsiteY0" fmla="*/ 2542988 h 3439054"/>
              <a:gd name="connsiteX1" fmla="*/ 3499287 w 6995523"/>
              <a:gd name="connsiteY1" fmla="*/ 0 h 3439054"/>
              <a:gd name="connsiteX2" fmla="*/ 6995523 w 6995523"/>
              <a:gd name="connsiteY2" fmla="*/ 2542988 h 3439054"/>
              <a:gd name="connsiteX3" fmla="*/ 4001311 w 6995523"/>
              <a:gd name="connsiteY3" fmla="*/ 3281082 h 3439054"/>
              <a:gd name="connsiteX4" fmla="*/ 3051 w 6995523"/>
              <a:gd name="connsiteY4" fmla="*/ 2542988 h 3439054"/>
              <a:gd name="connsiteX0" fmla="*/ 2152 w 6994624"/>
              <a:gd name="connsiteY0" fmla="*/ 2542988 h 3569242"/>
              <a:gd name="connsiteX1" fmla="*/ 3498388 w 6994624"/>
              <a:gd name="connsiteY1" fmla="*/ 0 h 3569242"/>
              <a:gd name="connsiteX2" fmla="*/ 6994624 w 6994624"/>
              <a:gd name="connsiteY2" fmla="*/ 2542988 h 3569242"/>
              <a:gd name="connsiteX3" fmla="*/ 3916741 w 6994624"/>
              <a:gd name="connsiteY3" fmla="*/ 3502211 h 3569242"/>
              <a:gd name="connsiteX4" fmla="*/ 2152 w 6994624"/>
              <a:gd name="connsiteY4" fmla="*/ 2542988 h 3569242"/>
              <a:gd name="connsiteX0" fmla="*/ 2152 w 6994624"/>
              <a:gd name="connsiteY0" fmla="*/ 2542988 h 3679413"/>
              <a:gd name="connsiteX1" fmla="*/ 3498388 w 6994624"/>
              <a:gd name="connsiteY1" fmla="*/ 0 h 3679413"/>
              <a:gd name="connsiteX2" fmla="*/ 6994624 w 6994624"/>
              <a:gd name="connsiteY2" fmla="*/ 2542988 h 3679413"/>
              <a:gd name="connsiteX3" fmla="*/ 3916741 w 6994624"/>
              <a:gd name="connsiteY3" fmla="*/ 3502211 h 3679413"/>
              <a:gd name="connsiteX4" fmla="*/ 2152 w 6994624"/>
              <a:gd name="connsiteY4" fmla="*/ 2542988 h 3679413"/>
              <a:gd name="connsiteX0" fmla="*/ 12417 w 7004889"/>
              <a:gd name="connsiteY0" fmla="*/ 2542988 h 3675281"/>
              <a:gd name="connsiteX1" fmla="*/ 3508653 w 7004889"/>
              <a:gd name="connsiteY1" fmla="*/ 0 h 3675281"/>
              <a:gd name="connsiteX2" fmla="*/ 7004889 w 7004889"/>
              <a:gd name="connsiteY2" fmla="*/ 2542988 h 3675281"/>
              <a:gd name="connsiteX3" fmla="*/ 2642065 w 7004889"/>
              <a:gd name="connsiteY3" fmla="*/ 3496234 h 3675281"/>
              <a:gd name="connsiteX4" fmla="*/ 12417 w 7004889"/>
              <a:gd name="connsiteY4" fmla="*/ 2542988 h 3675281"/>
              <a:gd name="connsiteX0" fmla="*/ 11812 w 7004284"/>
              <a:gd name="connsiteY0" fmla="*/ 2525059 h 3657352"/>
              <a:gd name="connsiteX1" fmla="*/ 3484143 w 7004284"/>
              <a:gd name="connsiteY1" fmla="*/ 0 h 3657352"/>
              <a:gd name="connsiteX2" fmla="*/ 7004284 w 7004284"/>
              <a:gd name="connsiteY2" fmla="*/ 2525059 h 3657352"/>
              <a:gd name="connsiteX3" fmla="*/ 2641460 w 7004284"/>
              <a:gd name="connsiteY3" fmla="*/ 3478305 h 3657352"/>
              <a:gd name="connsiteX4" fmla="*/ 11812 w 7004284"/>
              <a:gd name="connsiteY4" fmla="*/ 2525059 h 3657352"/>
              <a:gd name="connsiteX0" fmla="*/ 11812 w 7004284"/>
              <a:gd name="connsiteY0" fmla="*/ 2525426 h 3657719"/>
              <a:gd name="connsiteX1" fmla="*/ 3484143 w 7004284"/>
              <a:gd name="connsiteY1" fmla="*/ 367 h 3657719"/>
              <a:gd name="connsiteX2" fmla="*/ 7004284 w 7004284"/>
              <a:gd name="connsiteY2" fmla="*/ 2525426 h 3657719"/>
              <a:gd name="connsiteX3" fmla="*/ 2641460 w 7004284"/>
              <a:gd name="connsiteY3" fmla="*/ 3478672 h 3657719"/>
              <a:gd name="connsiteX4" fmla="*/ 11812 w 7004284"/>
              <a:gd name="connsiteY4" fmla="*/ 2525426 h 3657719"/>
              <a:gd name="connsiteX0" fmla="*/ 1748 w 6994220"/>
              <a:gd name="connsiteY0" fmla="*/ 2525426 h 3657719"/>
              <a:gd name="connsiteX1" fmla="*/ 3474079 w 6994220"/>
              <a:gd name="connsiteY1" fmla="*/ 367 h 3657719"/>
              <a:gd name="connsiteX2" fmla="*/ 6994220 w 6994220"/>
              <a:gd name="connsiteY2" fmla="*/ 2525426 h 3657719"/>
              <a:gd name="connsiteX3" fmla="*/ 2631396 w 6994220"/>
              <a:gd name="connsiteY3" fmla="*/ 3478672 h 3657719"/>
              <a:gd name="connsiteX4" fmla="*/ 1748 w 6994220"/>
              <a:gd name="connsiteY4" fmla="*/ 2525426 h 3657719"/>
              <a:gd name="connsiteX0" fmla="*/ 2532 w 6995004"/>
              <a:gd name="connsiteY0" fmla="*/ 2525426 h 3364722"/>
              <a:gd name="connsiteX1" fmla="*/ 3474863 w 6995004"/>
              <a:gd name="connsiteY1" fmla="*/ 367 h 3364722"/>
              <a:gd name="connsiteX2" fmla="*/ 6995004 w 6995004"/>
              <a:gd name="connsiteY2" fmla="*/ 2525426 h 3364722"/>
              <a:gd name="connsiteX3" fmla="*/ 3845404 w 6995004"/>
              <a:gd name="connsiteY3" fmla="*/ 2952742 h 3364722"/>
              <a:gd name="connsiteX4" fmla="*/ 2532 w 6995004"/>
              <a:gd name="connsiteY4" fmla="*/ 2525426 h 3364722"/>
              <a:gd name="connsiteX0" fmla="*/ 2532 w 6995004"/>
              <a:gd name="connsiteY0" fmla="*/ 2525426 h 3269129"/>
              <a:gd name="connsiteX1" fmla="*/ 3474863 w 6995004"/>
              <a:gd name="connsiteY1" fmla="*/ 367 h 3269129"/>
              <a:gd name="connsiteX2" fmla="*/ 6995004 w 6995004"/>
              <a:gd name="connsiteY2" fmla="*/ 2525426 h 3269129"/>
              <a:gd name="connsiteX3" fmla="*/ 3845404 w 6995004"/>
              <a:gd name="connsiteY3" fmla="*/ 2952742 h 3269129"/>
              <a:gd name="connsiteX4" fmla="*/ 2532 w 6995004"/>
              <a:gd name="connsiteY4" fmla="*/ 2525426 h 3269129"/>
              <a:gd name="connsiteX0" fmla="*/ 2341 w 6994813"/>
              <a:gd name="connsiteY0" fmla="*/ 3732893 h 4476596"/>
              <a:gd name="connsiteX1" fmla="*/ 3487635 w 6994813"/>
              <a:gd name="connsiteY1" fmla="*/ 180 h 4476596"/>
              <a:gd name="connsiteX2" fmla="*/ 6994813 w 6994813"/>
              <a:gd name="connsiteY2" fmla="*/ 3732893 h 4476596"/>
              <a:gd name="connsiteX3" fmla="*/ 3845213 w 6994813"/>
              <a:gd name="connsiteY3" fmla="*/ 4160209 h 4476596"/>
              <a:gd name="connsiteX4" fmla="*/ 2341 w 6994813"/>
              <a:gd name="connsiteY4" fmla="*/ 3732893 h 4476596"/>
              <a:gd name="connsiteX0" fmla="*/ 1083 w 7035685"/>
              <a:gd name="connsiteY0" fmla="*/ 4048941 h 4475856"/>
              <a:gd name="connsiteX1" fmla="*/ 3528507 w 7035685"/>
              <a:gd name="connsiteY1" fmla="*/ 854 h 4475856"/>
              <a:gd name="connsiteX2" fmla="*/ 7035685 w 7035685"/>
              <a:gd name="connsiteY2" fmla="*/ 3733567 h 4475856"/>
              <a:gd name="connsiteX3" fmla="*/ 3886085 w 7035685"/>
              <a:gd name="connsiteY3" fmla="*/ 4160883 h 4475856"/>
              <a:gd name="connsiteX4" fmla="*/ 1083 w 7035685"/>
              <a:gd name="connsiteY4" fmla="*/ 4048941 h 4475856"/>
              <a:gd name="connsiteX0" fmla="*/ 3051 w 7037653"/>
              <a:gd name="connsiteY0" fmla="*/ 4048149 h 4475064"/>
              <a:gd name="connsiteX1" fmla="*/ 3530475 w 7037653"/>
              <a:gd name="connsiteY1" fmla="*/ 62 h 4475064"/>
              <a:gd name="connsiteX2" fmla="*/ 7037653 w 7037653"/>
              <a:gd name="connsiteY2" fmla="*/ 3732775 h 4475064"/>
              <a:gd name="connsiteX3" fmla="*/ 3888053 w 7037653"/>
              <a:gd name="connsiteY3" fmla="*/ 4160091 h 4475064"/>
              <a:gd name="connsiteX4" fmla="*/ 3051 w 7037653"/>
              <a:gd name="connsiteY4" fmla="*/ 4048149 h 4475064"/>
              <a:gd name="connsiteX0" fmla="*/ 2054 w 7036656"/>
              <a:gd name="connsiteY0" fmla="*/ 3048202 h 3475117"/>
              <a:gd name="connsiteX1" fmla="*/ 3587813 w 7036656"/>
              <a:gd name="connsiteY1" fmla="*/ 82 h 3475117"/>
              <a:gd name="connsiteX2" fmla="*/ 7036656 w 7036656"/>
              <a:gd name="connsiteY2" fmla="*/ 2732828 h 3475117"/>
              <a:gd name="connsiteX3" fmla="*/ 3887056 w 7036656"/>
              <a:gd name="connsiteY3" fmla="*/ 3160144 h 3475117"/>
              <a:gd name="connsiteX4" fmla="*/ 2054 w 7036656"/>
              <a:gd name="connsiteY4" fmla="*/ 3048202 h 3475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36656" h="3475117">
                <a:moveTo>
                  <a:pt x="2054" y="3048202"/>
                </a:moveTo>
                <a:cubicBezTo>
                  <a:pt x="-47820" y="2521525"/>
                  <a:pt x="801464" y="-16586"/>
                  <a:pt x="3587813" y="82"/>
                </a:cubicBezTo>
                <a:cubicBezTo>
                  <a:pt x="6374162" y="16750"/>
                  <a:pt x="7036656" y="1328375"/>
                  <a:pt x="7036656" y="2732828"/>
                </a:cubicBezTo>
                <a:cubicBezTo>
                  <a:pt x="7036656" y="4137281"/>
                  <a:pt x="5059490" y="3107582"/>
                  <a:pt x="3887056" y="3160144"/>
                </a:cubicBezTo>
                <a:cubicBezTo>
                  <a:pt x="2714622" y="3212706"/>
                  <a:pt x="51928" y="3574879"/>
                  <a:pt x="2054" y="3048202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81000"/>
            </a:scheme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5AA2DA2-A2CC-F0D8-1454-F09A7E8CDA55}"/>
              </a:ext>
            </a:extLst>
          </p:cNvPr>
          <p:cNvSpPr/>
          <p:nvPr/>
        </p:nvSpPr>
        <p:spPr>
          <a:xfrm>
            <a:off x="-133775" y="1654729"/>
            <a:ext cx="2127418" cy="2055878"/>
          </a:xfrm>
          <a:prstGeom prst="roundRect">
            <a:avLst/>
          </a:prstGeom>
          <a:solidFill>
            <a:srgbClr val="97D3F1"/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06986416-0D23-1B6B-CCF1-F5B9CC8B8719}"/>
              </a:ext>
            </a:extLst>
          </p:cNvPr>
          <p:cNvSpPr/>
          <p:nvPr/>
        </p:nvSpPr>
        <p:spPr>
          <a:xfrm>
            <a:off x="10899913" y="223495"/>
            <a:ext cx="854765" cy="854765"/>
          </a:xfrm>
          <a:prstGeom prst="ellipse">
            <a:avLst/>
          </a:prstGeom>
          <a:solidFill>
            <a:srgbClr val="1062BF">
              <a:alpha val="76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7CE7875-F0D6-5B20-6013-CE38D0974D90}"/>
              </a:ext>
            </a:extLst>
          </p:cNvPr>
          <p:cNvSpPr/>
          <p:nvPr/>
        </p:nvSpPr>
        <p:spPr>
          <a:xfrm>
            <a:off x="437322" y="501650"/>
            <a:ext cx="11423374" cy="5854700"/>
          </a:xfrm>
          <a:custGeom>
            <a:avLst/>
            <a:gdLst>
              <a:gd name="connsiteX0" fmla="*/ 0 w 11423374"/>
              <a:gd name="connsiteY0" fmla="*/ 0 h 5854700"/>
              <a:gd name="connsiteX1" fmla="*/ 557729 w 11423374"/>
              <a:gd name="connsiteY1" fmla="*/ 0 h 5854700"/>
              <a:gd name="connsiteX2" fmla="*/ 886991 w 11423374"/>
              <a:gd name="connsiteY2" fmla="*/ 0 h 5854700"/>
              <a:gd name="connsiteX3" fmla="*/ 1787422 w 11423374"/>
              <a:gd name="connsiteY3" fmla="*/ 0 h 5854700"/>
              <a:gd name="connsiteX4" fmla="*/ 2345151 w 11423374"/>
              <a:gd name="connsiteY4" fmla="*/ 0 h 5854700"/>
              <a:gd name="connsiteX5" fmla="*/ 2902881 w 11423374"/>
              <a:gd name="connsiteY5" fmla="*/ 0 h 5854700"/>
              <a:gd name="connsiteX6" fmla="*/ 3803312 w 11423374"/>
              <a:gd name="connsiteY6" fmla="*/ 0 h 5854700"/>
              <a:gd name="connsiteX7" fmla="*/ 4246807 w 11423374"/>
              <a:gd name="connsiteY7" fmla="*/ 0 h 5854700"/>
              <a:gd name="connsiteX8" fmla="*/ 5147238 w 11423374"/>
              <a:gd name="connsiteY8" fmla="*/ 0 h 5854700"/>
              <a:gd name="connsiteX9" fmla="*/ 6047669 w 11423374"/>
              <a:gd name="connsiteY9" fmla="*/ 0 h 5854700"/>
              <a:gd name="connsiteX10" fmla="*/ 6719632 w 11423374"/>
              <a:gd name="connsiteY10" fmla="*/ 0 h 5854700"/>
              <a:gd name="connsiteX11" fmla="*/ 7620062 w 11423374"/>
              <a:gd name="connsiteY11" fmla="*/ 0 h 5854700"/>
              <a:gd name="connsiteX12" fmla="*/ 8177792 w 11423374"/>
              <a:gd name="connsiteY12" fmla="*/ 0 h 5854700"/>
              <a:gd name="connsiteX13" fmla="*/ 8735521 w 11423374"/>
              <a:gd name="connsiteY13" fmla="*/ 0 h 5854700"/>
              <a:gd name="connsiteX14" fmla="*/ 9521718 w 11423374"/>
              <a:gd name="connsiteY14" fmla="*/ 0 h 5854700"/>
              <a:gd name="connsiteX15" fmla="*/ 10079448 w 11423374"/>
              <a:gd name="connsiteY15" fmla="*/ 0 h 5854700"/>
              <a:gd name="connsiteX16" fmla="*/ 11423374 w 11423374"/>
              <a:gd name="connsiteY16" fmla="*/ 0 h 5854700"/>
              <a:gd name="connsiteX17" fmla="*/ 11423374 w 11423374"/>
              <a:gd name="connsiteY17" fmla="*/ 767616 h 5854700"/>
              <a:gd name="connsiteX18" fmla="*/ 11423374 w 11423374"/>
              <a:gd name="connsiteY18" fmla="*/ 1476685 h 5854700"/>
              <a:gd name="connsiteX19" fmla="*/ 11423374 w 11423374"/>
              <a:gd name="connsiteY19" fmla="*/ 2185755 h 5854700"/>
              <a:gd name="connsiteX20" fmla="*/ 11423374 w 11423374"/>
              <a:gd name="connsiteY20" fmla="*/ 2660636 h 5854700"/>
              <a:gd name="connsiteX21" fmla="*/ 11423374 w 11423374"/>
              <a:gd name="connsiteY21" fmla="*/ 3194064 h 5854700"/>
              <a:gd name="connsiteX22" fmla="*/ 11423374 w 11423374"/>
              <a:gd name="connsiteY22" fmla="*/ 3903133 h 5854700"/>
              <a:gd name="connsiteX23" fmla="*/ 11423374 w 11423374"/>
              <a:gd name="connsiteY23" fmla="*/ 4495109 h 5854700"/>
              <a:gd name="connsiteX24" fmla="*/ 11423374 w 11423374"/>
              <a:gd name="connsiteY24" fmla="*/ 5028537 h 5854700"/>
              <a:gd name="connsiteX25" fmla="*/ 11423374 w 11423374"/>
              <a:gd name="connsiteY25" fmla="*/ 5854700 h 5854700"/>
              <a:gd name="connsiteX26" fmla="*/ 10751411 w 11423374"/>
              <a:gd name="connsiteY26" fmla="*/ 5854700 h 5854700"/>
              <a:gd name="connsiteX27" fmla="*/ 10079448 w 11423374"/>
              <a:gd name="connsiteY27" fmla="*/ 5854700 h 5854700"/>
              <a:gd name="connsiteX28" fmla="*/ 9635952 w 11423374"/>
              <a:gd name="connsiteY28" fmla="*/ 5854700 h 5854700"/>
              <a:gd name="connsiteX29" fmla="*/ 8849755 w 11423374"/>
              <a:gd name="connsiteY29" fmla="*/ 5854700 h 5854700"/>
              <a:gd name="connsiteX30" fmla="*/ 8406259 w 11423374"/>
              <a:gd name="connsiteY30" fmla="*/ 5854700 h 5854700"/>
              <a:gd name="connsiteX31" fmla="*/ 7620062 w 11423374"/>
              <a:gd name="connsiteY31" fmla="*/ 5854700 h 5854700"/>
              <a:gd name="connsiteX32" fmla="*/ 7290800 w 11423374"/>
              <a:gd name="connsiteY32" fmla="*/ 5854700 h 5854700"/>
              <a:gd name="connsiteX33" fmla="*/ 6504604 w 11423374"/>
              <a:gd name="connsiteY33" fmla="*/ 5854700 h 5854700"/>
              <a:gd name="connsiteX34" fmla="*/ 6061108 w 11423374"/>
              <a:gd name="connsiteY34" fmla="*/ 5854700 h 5854700"/>
              <a:gd name="connsiteX35" fmla="*/ 5731846 w 11423374"/>
              <a:gd name="connsiteY35" fmla="*/ 5854700 h 5854700"/>
              <a:gd name="connsiteX36" fmla="*/ 5288350 w 11423374"/>
              <a:gd name="connsiteY36" fmla="*/ 5854700 h 5854700"/>
              <a:gd name="connsiteX37" fmla="*/ 4502153 w 11423374"/>
              <a:gd name="connsiteY37" fmla="*/ 5854700 h 5854700"/>
              <a:gd name="connsiteX38" fmla="*/ 4058658 w 11423374"/>
              <a:gd name="connsiteY38" fmla="*/ 5854700 h 5854700"/>
              <a:gd name="connsiteX39" fmla="*/ 3729396 w 11423374"/>
              <a:gd name="connsiteY39" fmla="*/ 5854700 h 5854700"/>
              <a:gd name="connsiteX40" fmla="*/ 3285900 w 11423374"/>
              <a:gd name="connsiteY40" fmla="*/ 5854700 h 5854700"/>
              <a:gd name="connsiteX41" fmla="*/ 2728170 w 11423374"/>
              <a:gd name="connsiteY41" fmla="*/ 5854700 h 5854700"/>
              <a:gd name="connsiteX42" fmla="*/ 2056207 w 11423374"/>
              <a:gd name="connsiteY42" fmla="*/ 5854700 h 5854700"/>
              <a:gd name="connsiteX43" fmla="*/ 1612712 w 11423374"/>
              <a:gd name="connsiteY43" fmla="*/ 5854700 h 5854700"/>
              <a:gd name="connsiteX44" fmla="*/ 712281 w 11423374"/>
              <a:gd name="connsiteY44" fmla="*/ 5854700 h 5854700"/>
              <a:gd name="connsiteX45" fmla="*/ 0 w 11423374"/>
              <a:gd name="connsiteY45" fmla="*/ 5854700 h 5854700"/>
              <a:gd name="connsiteX46" fmla="*/ 0 w 11423374"/>
              <a:gd name="connsiteY46" fmla="*/ 5087084 h 5854700"/>
              <a:gd name="connsiteX47" fmla="*/ 0 w 11423374"/>
              <a:gd name="connsiteY47" fmla="*/ 4436562 h 5854700"/>
              <a:gd name="connsiteX48" fmla="*/ 0 w 11423374"/>
              <a:gd name="connsiteY48" fmla="*/ 3786039 h 5854700"/>
              <a:gd name="connsiteX49" fmla="*/ 0 w 11423374"/>
              <a:gd name="connsiteY49" fmla="*/ 3194064 h 5854700"/>
              <a:gd name="connsiteX50" fmla="*/ 0 w 11423374"/>
              <a:gd name="connsiteY50" fmla="*/ 2484995 h 5854700"/>
              <a:gd name="connsiteX51" fmla="*/ 0 w 11423374"/>
              <a:gd name="connsiteY51" fmla="*/ 1834473 h 5854700"/>
              <a:gd name="connsiteX52" fmla="*/ 0 w 11423374"/>
              <a:gd name="connsiteY52" fmla="*/ 1066856 h 5854700"/>
              <a:gd name="connsiteX53" fmla="*/ 0 w 11423374"/>
              <a:gd name="connsiteY53" fmla="*/ 0 h 5854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</a:cxnLst>
            <a:rect l="l" t="t" r="r" b="b"/>
            <a:pathLst>
              <a:path w="11423374" h="5854700" extrusionOk="0">
                <a:moveTo>
                  <a:pt x="0" y="0"/>
                </a:moveTo>
                <a:cubicBezTo>
                  <a:pt x="157188" y="22857"/>
                  <a:pt x="308738" y="8634"/>
                  <a:pt x="557729" y="0"/>
                </a:cubicBezTo>
                <a:cubicBezTo>
                  <a:pt x="806720" y="-8634"/>
                  <a:pt x="731745" y="15100"/>
                  <a:pt x="886991" y="0"/>
                </a:cubicBezTo>
                <a:cubicBezTo>
                  <a:pt x="1042237" y="-15100"/>
                  <a:pt x="1494327" y="20400"/>
                  <a:pt x="1787422" y="0"/>
                </a:cubicBezTo>
                <a:cubicBezTo>
                  <a:pt x="2080517" y="-20400"/>
                  <a:pt x="2146261" y="9303"/>
                  <a:pt x="2345151" y="0"/>
                </a:cubicBezTo>
                <a:cubicBezTo>
                  <a:pt x="2544041" y="-9303"/>
                  <a:pt x="2680256" y="23466"/>
                  <a:pt x="2902881" y="0"/>
                </a:cubicBezTo>
                <a:cubicBezTo>
                  <a:pt x="3125506" y="-23466"/>
                  <a:pt x="3476228" y="28902"/>
                  <a:pt x="3803312" y="0"/>
                </a:cubicBezTo>
                <a:cubicBezTo>
                  <a:pt x="4130396" y="-28902"/>
                  <a:pt x="4124193" y="2713"/>
                  <a:pt x="4246807" y="0"/>
                </a:cubicBezTo>
                <a:cubicBezTo>
                  <a:pt x="4369422" y="-2713"/>
                  <a:pt x="4865484" y="-44634"/>
                  <a:pt x="5147238" y="0"/>
                </a:cubicBezTo>
                <a:cubicBezTo>
                  <a:pt x="5428992" y="44634"/>
                  <a:pt x="5608438" y="9128"/>
                  <a:pt x="6047669" y="0"/>
                </a:cubicBezTo>
                <a:cubicBezTo>
                  <a:pt x="6486900" y="-9128"/>
                  <a:pt x="6483134" y="14722"/>
                  <a:pt x="6719632" y="0"/>
                </a:cubicBezTo>
                <a:cubicBezTo>
                  <a:pt x="6956130" y="-14722"/>
                  <a:pt x="7411740" y="-33650"/>
                  <a:pt x="7620062" y="0"/>
                </a:cubicBezTo>
                <a:cubicBezTo>
                  <a:pt x="7828384" y="33650"/>
                  <a:pt x="7900178" y="11130"/>
                  <a:pt x="8177792" y="0"/>
                </a:cubicBezTo>
                <a:cubicBezTo>
                  <a:pt x="8455406" y="-11130"/>
                  <a:pt x="8484154" y="-23703"/>
                  <a:pt x="8735521" y="0"/>
                </a:cubicBezTo>
                <a:cubicBezTo>
                  <a:pt x="8986888" y="23703"/>
                  <a:pt x="9179952" y="-28606"/>
                  <a:pt x="9521718" y="0"/>
                </a:cubicBezTo>
                <a:cubicBezTo>
                  <a:pt x="9863484" y="28606"/>
                  <a:pt x="9934182" y="18395"/>
                  <a:pt x="10079448" y="0"/>
                </a:cubicBezTo>
                <a:cubicBezTo>
                  <a:pt x="10224714" y="-18395"/>
                  <a:pt x="11085207" y="-40702"/>
                  <a:pt x="11423374" y="0"/>
                </a:cubicBezTo>
                <a:cubicBezTo>
                  <a:pt x="11436980" y="225338"/>
                  <a:pt x="11394955" y="384590"/>
                  <a:pt x="11423374" y="767616"/>
                </a:cubicBezTo>
                <a:cubicBezTo>
                  <a:pt x="11451793" y="1150642"/>
                  <a:pt x="11389504" y="1251252"/>
                  <a:pt x="11423374" y="1476685"/>
                </a:cubicBezTo>
                <a:cubicBezTo>
                  <a:pt x="11457244" y="1702118"/>
                  <a:pt x="11414968" y="1857486"/>
                  <a:pt x="11423374" y="2185755"/>
                </a:cubicBezTo>
                <a:cubicBezTo>
                  <a:pt x="11431781" y="2514024"/>
                  <a:pt x="11432950" y="2542438"/>
                  <a:pt x="11423374" y="2660636"/>
                </a:cubicBezTo>
                <a:cubicBezTo>
                  <a:pt x="11413798" y="2778834"/>
                  <a:pt x="11403896" y="3061130"/>
                  <a:pt x="11423374" y="3194064"/>
                </a:cubicBezTo>
                <a:cubicBezTo>
                  <a:pt x="11442852" y="3326998"/>
                  <a:pt x="11389410" y="3680457"/>
                  <a:pt x="11423374" y="3903133"/>
                </a:cubicBezTo>
                <a:cubicBezTo>
                  <a:pt x="11457338" y="4125809"/>
                  <a:pt x="11416133" y="4273459"/>
                  <a:pt x="11423374" y="4495109"/>
                </a:cubicBezTo>
                <a:cubicBezTo>
                  <a:pt x="11430615" y="4716759"/>
                  <a:pt x="11435675" y="4913388"/>
                  <a:pt x="11423374" y="5028537"/>
                </a:cubicBezTo>
                <a:cubicBezTo>
                  <a:pt x="11411073" y="5143686"/>
                  <a:pt x="11447042" y="5598713"/>
                  <a:pt x="11423374" y="5854700"/>
                </a:cubicBezTo>
                <a:cubicBezTo>
                  <a:pt x="11204688" y="5854863"/>
                  <a:pt x="11043735" y="5885181"/>
                  <a:pt x="10751411" y="5854700"/>
                </a:cubicBezTo>
                <a:cubicBezTo>
                  <a:pt x="10459087" y="5824219"/>
                  <a:pt x="10380022" y="5822845"/>
                  <a:pt x="10079448" y="5854700"/>
                </a:cubicBezTo>
                <a:cubicBezTo>
                  <a:pt x="9778874" y="5886555"/>
                  <a:pt x="9823006" y="5838320"/>
                  <a:pt x="9635952" y="5854700"/>
                </a:cubicBezTo>
                <a:cubicBezTo>
                  <a:pt x="9448898" y="5871080"/>
                  <a:pt x="9045398" y="5866474"/>
                  <a:pt x="8849755" y="5854700"/>
                </a:cubicBezTo>
                <a:cubicBezTo>
                  <a:pt x="8654112" y="5842926"/>
                  <a:pt x="8497185" y="5846778"/>
                  <a:pt x="8406259" y="5854700"/>
                </a:cubicBezTo>
                <a:cubicBezTo>
                  <a:pt x="8315333" y="5862622"/>
                  <a:pt x="7884219" y="5893537"/>
                  <a:pt x="7620062" y="5854700"/>
                </a:cubicBezTo>
                <a:cubicBezTo>
                  <a:pt x="7355905" y="5815863"/>
                  <a:pt x="7360757" y="5859378"/>
                  <a:pt x="7290800" y="5854700"/>
                </a:cubicBezTo>
                <a:cubicBezTo>
                  <a:pt x="7220843" y="5850022"/>
                  <a:pt x="6749947" y="5881688"/>
                  <a:pt x="6504604" y="5854700"/>
                </a:cubicBezTo>
                <a:cubicBezTo>
                  <a:pt x="6259261" y="5827712"/>
                  <a:pt x="6223716" y="5832700"/>
                  <a:pt x="6061108" y="5854700"/>
                </a:cubicBezTo>
                <a:cubicBezTo>
                  <a:pt x="5898500" y="5876700"/>
                  <a:pt x="5870695" y="5842349"/>
                  <a:pt x="5731846" y="5854700"/>
                </a:cubicBezTo>
                <a:cubicBezTo>
                  <a:pt x="5592997" y="5867051"/>
                  <a:pt x="5433422" y="5841781"/>
                  <a:pt x="5288350" y="5854700"/>
                </a:cubicBezTo>
                <a:cubicBezTo>
                  <a:pt x="5143278" y="5867619"/>
                  <a:pt x="4837127" y="5886545"/>
                  <a:pt x="4502153" y="5854700"/>
                </a:cubicBezTo>
                <a:cubicBezTo>
                  <a:pt x="4167179" y="5822855"/>
                  <a:pt x="4181287" y="5863062"/>
                  <a:pt x="4058658" y="5854700"/>
                </a:cubicBezTo>
                <a:cubicBezTo>
                  <a:pt x="3936030" y="5846338"/>
                  <a:pt x="3863971" y="5844930"/>
                  <a:pt x="3729396" y="5854700"/>
                </a:cubicBezTo>
                <a:cubicBezTo>
                  <a:pt x="3594821" y="5864470"/>
                  <a:pt x="3403334" y="5866707"/>
                  <a:pt x="3285900" y="5854700"/>
                </a:cubicBezTo>
                <a:cubicBezTo>
                  <a:pt x="3168466" y="5842693"/>
                  <a:pt x="2845199" y="5832327"/>
                  <a:pt x="2728170" y="5854700"/>
                </a:cubicBezTo>
                <a:cubicBezTo>
                  <a:pt x="2611141" y="5877074"/>
                  <a:pt x="2340491" y="5876966"/>
                  <a:pt x="2056207" y="5854700"/>
                </a:cubicBezTo>
                <a:cubicBezTo>
                  <a:pt x="1771923" y="5832434"/>
                  <a:pt x="1759898" y="5837337"/>
                  <a:pt x="1612712" y="5854700"/>
                </a:cubicBezTo>
                <a:cubicBezTo>
                  <a:pt x="1465526" y="5872063"/>
                  <a:pt x="950025" y="5885957"/>
                  <a:pt x="712281" y="5854700"/>
                </a:cubicBezTo>
                <a:cubicBezTo>
                  <a:pt x="474537" y="5823443"/>
                  <a:pt x="235934" y="5837762"/>
                  <a:pt x="0" y="5854700"/>
                </a:cubicBezTo>
                <a:cubicBezTo>
                  <a:pt x="13669" y="5516997"/>
                  <a:pt x="19672" y="5401913"/>
                  <a:pt x="0" y="5087084"/>
                </a:cubicBezTo>
                <a:cubicBezTo>
                  <a:pt x="-19672" y="4772255"/>
                  <a:pt x="12019" y="4726185"/>
                  <a:pt x="0" y="4436562"/>
                </a:cubicBezTo>
                <a:cubicBezTo>
                  <a:pt x="-12019" y="4146939"/>
                  <a:pt x="11510" y="4016757"/>
                  <a:pt x="0" y="3786039"/>
                </a:cubicBezTo>
                <a:cubicBezTo>
                  <a:pt x="-11510" y="3555321"/>
                  <a:pt x="23386" y="3431017"/>
                  <a:pt x="0" y="3194064"/>
                </a:cubicBezTo>
                <a:cubicBezTo>
                  <a:pt x="-23386" y="2957111"/>
                  <a:pt x="-35376" y="2688998"/>
                  <a:pt x="0" y="2484995"/>
                </a:cubicBezTo>
                <a:cubicBezTo>
                  <a:pt x="35376" y="2280992"/>
                  <a:pt x="15936" y="2152928"/>
                  <a:pt x="0" y="1834473"/>
                </a:cubicBezTo>
                <a:cubicBezTo>
                  <a:pt x="-15936" y="1516018"/>
                  <a:pt x="24868" y="1268088"/>
                  <a:pt x="0" y="1066856"/>
                </a:cubicBezTo>
                <a:cubicBezTo>
                  <a:pt x="-24868" y="865624"/>
                  <a:pt x="-34441" y="350774"/>
                  <a:pt x="0" y="0"/>
                </a:cubicBezTo>
                <a:close/>
              </a:path>
            </a:pathLst>
          </a:custGeom>
          <a:noFill/>
          <a:ln w="57150" cmpd="sng">
            <a:solidFill>
              <a:schemeClr val="bg1"/>
            </a:solidFill>
            <a:prstDash val="lg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3AEDC5-6F22-A248-F404-330D9DB40BC7}"/>
              </a:ext>
            </a:extLst>
          </p:cNvPr>
          <p:cNvSpPr txBox="1"/>
          <p:nvPr/>
        </p:nvSpPr>
        <p:spPr>
          <a:xfrm>
            <a:off x="2805743" y="2251399"/>
            <a:ext cx="6580514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8000" spc="107" dirty="0">
                <a:ln w="25400">
                  <a:noFill/>
                </a:ln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Pretendard ExtraBold" panose="02000903000000020004" pitchFamily="2" charset="-127"/>
                <a:ea typeface="Pretendard ExtraBold" panose="02000903000000020004" pitchFamily="2" charset="-127"/>
                <a:cs typeface="Pretendard ExtraBold" panose="02000903000000020004" pitchFamily="2" charset="-127"/>
              </a:rPr>
              <a:t>04</a:t>
            </a:r>
          </a:p>
          <a:p>
            <a:pPr marL="0" marR="0" lvl="0" indent="0" algn="l" defTabSz="914400" rtl="0" eaLnBrk="1" fontAlgn="auto" latinLnBrk="1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6000" spc="107" dirty="0">
                <a:ln w="25400">
                  <a:noFill/>
                </a:ln>
                <a:solidFill>
                  <a:prstClr val="whit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구름 산스 700" pitchFamily="2" charset="-127"/>
                <a:ea typeface="구름 산스 700" pitchFamily="2" charset="-127"/>
              </a:rPr>
              <a:t>결론 및 향후 방향성</a:t>
            </a:r>
            <a:endParaRPr kumimoji="0" lang="ko-KR" altLang="en-US" sz="6000" b="0" i="0" u="none" strike="noStrike" kern="1200" cap="none" spc="107" normalizeH="0" baseline="0" noProof="0" dirty="0">
              <a:ln w="25400">
                <a:noFill/>
              </a:ln>
              <a:solidFill>
                <a:prstClr val="white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구름 산스 700" pitchFamily="2" charset="-127"/>
              <a:ea typeface="구름 산스 700" pitchFamily="2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7300" b="0" i="0" u="none" strike="noStrike" kern="1200" cap="none" spc="107" normalizeH="0" baseline="0" noProof="0" dirty="0">
              <a:ln w="25400">
                <a:noFill/>
              </a:ln>
              <a:solidFill>
                <a:schemeClr val="bg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구름 산스 700" pitchFamily="2" charset="-127"/>
              <a:ea typeface="구름 산스 700" pitchFamily="2" charset="-127"/>
              <a:cs typeface="+mn-cs"/>
            </a:endParaRPr>
          </a:p>
          <a:p>
            <a:endParaRPr lang="ko-KR" altLang="en-US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E7762ADE-5019-BD3F-7BF9-DDA0A9DF50FE}"/>
              </a:ext>
            </a:extLst>
          </p:cNvPr>
          <p:cNvSpPr/>
          <p:nvPr/>
        </p:nvSpPr>
        <p:spPr>
          <a:xfrm>
            <a:off x="10144539" y="919235"/>
            <a:ext cx="458991" cy="458991"/>
          </a:xfrm>
          <a:prstGeom prst="ellipse">
            <a:avLst/>
          </a:prstGeom>
          <a:solidFill>
            <a:srgbClr val="2FB5FF">
              <a:alpha val="35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D6B2F09-4354-C9B4-5040-E801EF1CB97D}"/>
              </a:ext>
            </a:extLst>
          </p:cNvPr>
          <p:cNvSpPr/>
          <p:nvPr/>
        </p:nvSpPr>
        <p:spPr>
          <a:xfrm>
            <a:off x="1933258" y="4524195"/>
            <a:ext cx="678981" cy="678981"/>
          </a:xfrm>
          <a:prstGeom prst="ellipse">
            <a:avLst/>
          </a:prstGeom>
          <a:solidFill>
            <a:srgbClr val="2FB5FF">
              <a:alpha val="35000"/>
            </a:srgbClr>
          </a:solidFill>
          <a:ln w="635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648203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B6834-FB9D-5517-0998-53D56F1F81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6E03354-FD32-91F0-4E69-1E6CA8655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54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23233C6B-70D9-F5FE-9924-13A6408CAA62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422BA0DF-05D0-1858-91FF-5F73A531AD43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6C1653CA-7C6E-DF4E-A5C3-496523946C6F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성능 향상을 위한 이미지 </a:t>
              </a:r>
              <a:r>
                <a:rPr lang="ko-KR" altLang="en-US" sz="4000" dirty="0" err="1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전처리</a:t>
              </a:r>
              <a:endParaRPr lang="ko-KR" altLang="en-US" sz="40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82625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6ACE1D-F7EE-6270-A141-B2C5F5E5B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8B5FBB8-8450-1E57-74E5-054B9096E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55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30DA3B42-1C66-087D-92F6-C1A007B64F48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91A99F23-7CA1-8459-B2E6-AB6C1C5DA077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952342B-3B95-EBBA-78F9-EB57081B4376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현재 </a:t>
              </a:r>
              <a:r>
                <a:rPr lang="en-US" altLang="ko-KR" sz="4000" dirty="0">
                  <a:solidFill>
                    <a:schemeClr val="tx1"/>
                  </a:solidFill>
                  <a:latin typeface="구름 산스 700" pitchFamily="2" charset="-127"/>
                  <a:ea typeface="구름 산스 700" pitchFamily="2" charset="-127"/>
                </a:rPr>
                <a:t>OCR</a:t>
              </a:r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의 한계점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932232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3C23F9-8182-EF94-6EDA-C374A489B1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90229120-73D3-FC5D-0DD0-BDFB46FAB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56</a:t>
            </a:fld>
            <a:endParaRPr lang="ko-KR" altLang="en-US"/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9F89B3E1-7B65-8131-792A-1CB8A9902FA4}"/>
              </a:ext>
            </a:extLst>
          </p:cNvPr>
          <p:cNvGrpSpPr/>
          <p:nvPr/>
        </p:nvGrpSpPr>
        <p:grpSpPr>
          <a:xfrm>
            <a:off x="695325" y="728663"/>
            <a:ext cx="9001124" cy="936000"/>
            <a:chOff x="1639161" y="761221"/>
            <a:chExt cx="9001124" cy="900000"/>
          </a:xfrm>
          <a:effectLst>
            <a:outerShdw blurRad="12700" dist="127000" dir="5400000" algn="t" rotWithShape="0">
              <a:prstClr val="black">
                <a:alpha val="10000"/>
              </a:prstClr>
            </a:outerShdw>
          </a:effectLst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2CE2129B-189C-D3D8-B66A-7A3B4DE4C64F}"/>
                </a:ext>
              </a:extLst>
            </p:cNvPr>
            <p:cNvSpPr/>
            <p:nvPr/>
          </p:nvSpPr>
          <p:spPr>
            <a:xfrm>
              <a:off x="1639161" y="761221"/>
              <a:ext cx="900000" cy="900000"/>
            </a:xfrm>
            <a:prstGeom prst="rect">
              <a:avLst/>
            </a:prstGeom>
            <a:solidFill>
              <a:srgbClr val="007BC8"/>
            </a:solidFill>
            <a:ln w="50800">
              <a:solidFill>
                <a:schemeClr val="accent1">
                  <a:shade val="1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0B4F1861-92B9-F7D4-B926-17202BB3E7BE}"/>
                </a:ext>
              </a:extLst>
            </p:cNvPr>
            <p:cNvSpPr/>
            <p:nvPr/>
          </p:nvSpPr>
          <p:spPr>
            <a:xfrm>
              <a:off x="2539160" y="761221"/>
              <a:ext cx="8101125" cy="900000"/>
            </a:xfrm>
            <a:prstGeom prst="rect">
              <a:avLst/>
            </a:prstGeom>
            <a:solidFill>
              <a:schemeClr val="bg1"/>
            </a:solidFill>
            <a:ln w="508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88000"/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이후</a:t>
              </a:r>
              <a:r>
                <a:rPr lang="en-US" altLang="ko-KR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.. </a:t>
              </a:r>
              <a:r>
                <a:rPr lang="ko-KR" altLang="en-US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수집한 데이터는</a:t>
              </a:r>
              <a:r>
                <a:rPr lang="en-US" altLang="ko-KR" sz="4000" dirty="0">
                  <a:solidFill>
                    <a:schemeClr val="tx1"/>
                  </a:solidFill>
                  <a:latin typeface="CookieRun Regular" panose="020B0600000101010101" pitchFamily="50" charset="-127"/>
                  <a:ea typeface="CookieRun Regular" panose="020B0600000101010101" pitchFamily="50" charset="-127"/>
                </a:rPr>
                <a:t>?</a:t>
              </a:r>
              <a:endParaRPr lang="ko-KR" altLang="en-US" sz="4000" dirty="0">
                <a:solidFill>
                  <a:schemeClr val="tx1"/>
                </a:solidFill>
                <a:latin typeface="CookieRun Regular" panose="020B0600000101010101" pitchFamily="50" charset="-127"/>
                <a:ea typeface="CookieRun Regular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529845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A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1A7E3834-C4E2-0331-0BCD-0856289A639D}"/>
              </a:ext>
            </a:extLst>
          </p:cNvPr>
          <p:cNvSpPr/>
          <p:nvPr/>
        </p:nvSpPr>
        <p:spPr>
          <a:xfrm>
            <a:off x="2395605" y="2967335"/>
            <a:ext cx="4528805" cy="923330"/>
          </a:xfrm>
          <a:prstGeom prst="rect">
            <a:avLst/>
          </a:prstGeom>
          <a:solidFill>
            <a:srgbClr val="25ACFF"/>
          </a:solidFill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5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감사합니다 </a:t>
            </a:r>
            <a:r>
              <a:rPr lang="en-US" altLang="ko-KR" sz="5400" b="1" cap="none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:&gt;</a:t>
            </a:r>
          </a:p>
        </p:txBody>
      </p:sp>
      <p:pic>
        <p:nvPicPr>
          <p:cNvPr id="1028" name="Picture 4" descr="お辞儀・挨拶をしている男の子のイラスト">
            <a:extLst>
              <a:ext uri="{FF2B5EF4-FFF2-40B4-BE49-F238E27FC236}">
                <a16:creationId xmlns:a16="http://schemas.microsoft.com/office/drawing/2014/main" id="{D78A4592-D141-BF62-0C76-E9B9D21CFC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1883" y="1847947"/>
            <a:ext cx="4115082" cy="458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4394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317CD-362B-E7E8-C5B1-5980C27D0E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FDE5592-F6A7-9B4D-73A5-00D36A85A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4A7A8CE-8F85-5D0E-CACB-FC24AD4CFE25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왜 </a:t>
            </a:r>
            <a:r>
              <a:rPr lang="en-US" altLang="ko-KR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OCR</a:t>
            </a:r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을</a:t>
            </a:r>
            <a:r>
              <a:rPr lang="en-US" altLang="ko-KR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??</a:t>
            </a:r>
            <a:endParaRPr lang="ko-KR" altLang="en-US" sz="4000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5353C0DE-2A63-071B-61A8-0994A58CDB78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7DB0DEF-C74A-95A1-2146-0253A8196F0D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4A94C91F-295B-BB08-6B98-6CB0FCE575CE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B608DA0F-C3A1-8DAF-F5C9-A67C98B1090C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BBADCDD7-E039-E888-EC3C-F50F1A77CCE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4201936E-35BA-4EC5-0163-AA681D3B1FB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DB34A60B-2BF5-7845-12AC-D346F2C742D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543E576D-BF53-EBCE-9665-67A347A4E06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A1ADF043-DBFC-5CFA-4484-1C753B01129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74F3913E-14A5-F9D8-8DF8-34C8793848E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D9E61658-CDF0-390B-E4D4-0C4870384F7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4638057B-2495-789A-F038-FBD5F090A54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5A003B85-6ED8-B75C-EA29-3AC3E91AF2DC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904CC763-4E23-F111-0EB3-79F83F754BD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3CE4F5D7-D3C5-8888-C082-CCA451D5A40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1E58CE5A-320E-9A57-6215-6483AA7C4BB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13AC077B-F43C-F23B-DFBC-CFDEFF4A50C9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EEA6CDCB-41BE-39B9-67C4-F6FF4BE7C45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9E6DEF86-657A-6E70-19BD-16B8ADC821F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61A5DEDC-A66E-40B9-A1F1-4C55FC4C9FF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92312D35-6C80-35B5-F604-223340A4263B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DC1BE43-BDAC-A346-3CBE-289825214D95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2E07431E-00AA-F962-E7EE-B750E7E0C6D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B8AB4235-3D29-9E5A-2713-267B0CFC130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42A00E13-B98C-5DC0-3771-BBF23B1CFD4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107AE3F9-CB9D-26F2-D92F-CB812ACEC5D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6DC96076-80A0-DEBA-86C4-33E6FBCAA382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FD1373D6-1A3E-6395-D315-48214771DCA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F10F65A9-E94C-4F2D-1AB7-02D69746C72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122AE896-4D59-E5D2-A062-A59BA86DE72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0AC8AA7B-0617-58CB-F8F2-378658554A1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A931D430-B94A-979D-D939-C0B8217023E3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F676AA98-E2BB-F261-AFE4-28E48187011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7B72504A-5B1A-822E-9A66-90A14ED305A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E21100F8-AF29-1F05-5B9E-8B763536F72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6551AD88-7420-FAF4-4FD1-1EC09C37695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DA50E4AD-2655-F1C4-32A9-36586C82ABE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A681D308-412B-78A2-041D-A587541CAE2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1731A86A-EF30-F42A-B68A-255B4D7A71D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E4A5E55A-0CF2-9F4F-C7DB-4C484CCEF2C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032944DC-E558-D310-7587-C217F928FB2D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452F4213-557D-E2FA-C103-FD0F7E80A6F0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534CE97A-1A65-55B0-699E-2BF07E5A5BAA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CD570F96-334A-2C09-9E3C-708D6206DEF8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31BD7DA7-0B3E-9764-FB28-F7D9D2309AC9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04E560F6-5B9C-CD84-6834-24FD29FCDFB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A80F312E-71D8-4B06-1FBE-0BECCCE9299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AC56F168-0108-2E2B-3D07-00A54CDA1CD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8F4698F7-0E6B-3B40-56E6-14EAA33C9A0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E5F0FD46-30EF-5995-F7F8-054130F81B3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7C1CD009-78E7-8783-A5C8-AB0CFC0510C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969B4A4F-DE71-84C8-B83D-4E9EE4A23C55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B6C1D193-5BAD-5E79-2D86-A0AAFE7D8E2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3A451003-21F4-8919-E571-51BD1574E3A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3C5A1EDB-31A3-E699-4266-93766BADE43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DC4BA089-CB38-F311-9FCB-40ACBD2791D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FC83F6BF-A562-E447-EC7C-AABC0653506E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52986DF3-3845-158E-165C-CE5746CE995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C2D8A424-6028-DD1E-700F-13BC98D80DC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179421DC-4C80-C693-F2C2-85BA0AAD871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6AEAEE17-0894-4172-61BF-E8574010DA40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6FDE8751-0A8F-F78A-B306-EBF9FEB165F6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555DCAE5-D749-D911-6B3F-9A2AA69EEAC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57F6215B-6FA3-6DF1-656A-F2AFC67898E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C2804A46-4737-E8DA-4797-10CC67B635B1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6F47678D-E541-3056-190E-9A1B07E7F0F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6F173513-C907-B396-9B6F-0C05060D3B0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584B57C5-E670-D1A6-7F97-742493C377B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625F1FE8-A28F-0974-7ED8-1EEB62FED97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50463967-23C3-9C38-37E4-90BFE2BF584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E347FF8A-06A8-AFD7-3DA7-091D39F7760E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F7CB0DB4-A334-E0A1-82A0-BBB049A2637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A0B1764A-3011-FE6A-A4E7-07FB81E50D3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A2E0AA51-766F-5B7A-52D8-BD4FAB0C497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80EC14C0-FDEE-781C-602C-7F4B970DA06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1DA5F26F-56CF-8F77-1886-B24850F7E6F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5FFD8A2C-E483-F667-C821-7F619B8D201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3F33AC69-E1CA-BFF5-CE99-B7FF98D10D4D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59F617DA-4391-AC01-F828-1C86B4751F7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8698019-8AB0-B5A5-D3E5-5F673B8667EC}"/>
              </a:ext>
            </a:extLst>
          </p:cNvPr>
          <p:cNvSpPr txBox="1"/>
          <p:nvPr/>
        </p:nvSpPr>
        <p:spPr>
          <a:xfrm>
            <a:off x="3228869" y="5840921"/>
            <a:ext cx="57342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PDF</a:t>
            </a:r>
            <a:r>
              <a:rPr lang="ko-KR" altLang="en-US" sz="28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에서 텍스트를 추출해야 되는 상황</a:t>
            </a:r>
            <a:endParaRPr lang="en-US" altLang="ko-KR" sz="28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8" name="그림 47" descr="텍스트, 폰트, 라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07347D0-183E-0A7B-D5FB-A7F8479159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430" y="3384710"/>
            <a:ext cx="2317795" cy="603705"/>
          </a:xfrm>
          <a:prstGeom prst="rect">
            <a:avLst/>
          </a:prstGeom>
        </p:spPr>
      </p:pic>
      <p:pic>
        <p:nvPicPr>
          <p:cNvPr id="50" name="그림 49" descr="텍스트, 스크린샷, 번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C66EAF3-078E-D75A-6865-C018B51816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856" y="2524908"/>
            <a:ext cx="2052345" cy="1669541"/>
          </a:xfrm>
          <a:prstGeom prst="rect">
            <a:avLst/>
          </a:prstGeom>
        </p:spPr>
      </p:pic>
      <p:pic>
        <p:nvPicPr>
          <p:cNvPr id="52" name="그림 51" descr="텍스트, 폰트, 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B50D580-F271-FD53-7660-3061B951A1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892" y="3075617"/>
            <a:ext cx="2007713" cy="706765"/>
          </a:xfrm>
          <a:prstGeom prst="rect">
            <a:avLst/>
          </a:prstGeom>
        </p:spPr>
      </p:pic>
      <p:pic>
        <p:nvPicPr>
          <p:cNvPr id="46" name="그림 45" descr="텍스트, 스크린샷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83C44B4-EAB3-3624-C8FF-2E6AF69395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280" y="1428808"/>
            <a:ext cx="3002547" cy="418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8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CC715C-42F5-EDB7-50FD-CB105FEC9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861E1600-6D48-A67A-D671-44ECCCBCC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0C3FBAE-0B03-3FFD-1F54-929F0EA32F2A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왜 </a:t>
            </a:r>
            <a:r>
              <a:rPr lang="en-US" altLang="ko-KR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OCR</a:t>
            </a:r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을</a:t>
            </a:r>
            <a:r>
              <a:rPr lang="en-US" altLang="ko-KR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??</a:t>
            </a:r>
            <a:endParaRPr lang="ko-KR" altLang="en-US" sz="4000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4E76F1A-A30F-DDBF-E336-63A35814744C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27D8803-2560-0743-91E2-487F403E11A3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D77EDEDF-61B9-3A14-8931-8236D2767A20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353F1A76-F1AD-8F79-693E-074A95211651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ECECD9BF-1DFD-AD93-BA20-EC97A7717BD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4B56640C-128E-95B4-AF47-E6E12583020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6E94EF2F-9F6B-ACE0-7D3A-C8F787DF14E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B86A8BFC-655C-7A14-C8FF-9C1257DAB69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F7D6986F-6F0C-82AA-6B8C-C21601EE3BF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CC1C1075-1F03-9C23-BBD2-56C72AF0FD5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CB57EB25-8408-D822-E709-BAE53362C53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A04CC1C7-CF2E-35EB-D9CE-D28BE7186CA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63BCEB40-2B46-1064-59D4-B929BDDCC556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4B1EEEE4-4359-2A0F-BD8A-73BE97333774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CDD530AB-B2C2-F97A-CAC0-384E58DE79D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58406557-5C84-D41F-D64E-5713A26BAB0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C5AA3062-E5C4-446A-1643-9795E44193AC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CD4266E5-EEBB-9962-3B8D-73DC6BFE567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D8AA589B-A868-1862-F34F-4991D58EF12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20441EFD-80CD-6F9F-1CBD-BCD912043FF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E5578975-AE72-8827-05A1-04439C131B0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3AA3B943-0733-4471-52BC-7A8F6CFF393A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93F5F615-F9A8-C79F-24D1-081B99461BC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433FB59C-8ED5-4176-782F-ECB0A9B11CAA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70DAA920-AC12-CCB5-AD51-768600BF134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DCD4E43D-22E8-5FBA-9411-03B3DB1E83E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8FD6E42F-66FD-84E1-5D80-2ECD388AF4DA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EED8186E-98E0-662A-BA96-F3D70D8CA72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A9FDDB11-C929-E5E4-20CA-5E65123852E8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95FD9CD6-0D5E-BF34-9E1D-A575C0096CA5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00A1D673-0DFE-C3C5-6210-D4E89ADB13A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75C24103-5FBE-0FAA-A528-E2B4CEB8E57D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AB7B3403-71AE-9C05-6E95-1557947C9031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CB28D7AE-B862-2A45-0C9B-141CCF118CD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87AD7BE5-EDDA-BAF2-745D-C6076B57EE1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0CA2A0DF-8C59-5E5E-D3DF-BC615C2B1EA9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1B4E1925-D519-4736-53EF-14B58D3CE2BB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8194C9D7-B0C4-3C4D-9070-A750973C806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FDEDF428-C873-36FF-70E6-98EC7452286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37FCE9F2-1532-C903-64A6-5A75B384426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ECBF2B85-D832-9BC7-C0E8-34162887FA6D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EEA1E507-698C-49F9-B0E6-8656F6F5E840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B2FD5419-E684-670B-1214-2498CF3C3BD3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76A7B632-3BA0-FA40-F2BE-8A95E9748EC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20DB5AA1-F482-1439-6060-7C38F2D22700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B8FF77F5-A7AC-4A5F-CB1E-025F40FACA9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573AF14F-0EC0-58F9-FCE8-060B7D4AE331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4B41A23E-9818-1CF0-5C67-99A90D3C5E0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B1625568-5BFC-4A43-3B9C-0C02896DA77F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94CBE34F-B1A7-F184-CC13-5110BE5ECC60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BF9C8317-C98B-A117-746A-02162B947726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EE6DB56E-5CE1-708A-4C9B-352655EB28C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FD7A5FCA-EBEB-E10A-E4B2-55A83307D27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81CB9376-8BB2-2F6A-9E93-849FE7797B1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E82D6BAE-C308-C086-B1FD-F74FACF0C14F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8AE9DB49-D6F9-A633-2D3B-5B7DDA254DC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F9ABBBFC-75D2-D24E-63C6-04236B51F0C4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E0760494-4B3A-32F8-8C1B-B9BBBB114E50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22AA9C9F-15F5-313F-B696-C7E32ECF47A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BF9C5DB8-5BD7-9203-BE85-FEEEEB1B801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38078939-7443-7900-2FBC-AED37E52B2D1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C76BD92C-DCA5-BC7A-60BC-B2464F881B4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E5E59C79-93AA-A88F-93D6-6C4ABCA2A6C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677EC3C4-1BAD-9167-87F8-151ADF48EBD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BAB8D2E5-ADFB-907A-AD8F-97FD8CD4FD6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A2F2AEB6-5FA6-46C9-7DBF-842F31E988D9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078055A5-B9DE-B4AE-D21E-627B0023DD2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B882DAB7-DAAC-9443-F60C-2BF93390031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3E20E80D-E002-7971-34DE-C975973B1BC9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AA61D42A-8002-0E42-6D7A-C74EF0C9406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236C6126-EFFA-D7DD-0C32-BAE1997584E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B4AAD892-8E34-73E2-6E30-313F87AA8E5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383159A8-D6D2-4A23-C604-966D6CA501D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26AB1AD6-1CAB-0611-616F-F1DD243AE95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31EF60CD-5CA7-DA78-56D3-64DB2C3E29D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5ECE01FD-6D11-42DD-6371-12B09D0E4FD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09044BD5-4C59-0738-6077-0CBF9E32DCB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0CA045A5-6CB5-63E1-9D77-50D21771F404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33C6627C-DC4F-91CF-ACC6-B58B4FB91E97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FD9BCE45-8719-BDA9-165E-13955D3B7B84}"/>
              </a:ext>
            </a:extLst>
          </p:cNvPr>
          <p:cNvSpPr txBox="1"/>
          <p:nvPr/>
        </p:nvSpPr>
        <p:spPr>
          <a:xfrm>
            <a:off x="3228869" y="5840921"/>
            <a:ext cx="57342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PDF</a:t>
            </a:r>
            <a:r>
              <a:rPr lang="ko-KR" altLang="en-US" sz="28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에서 텍스트를 추출해야 되는 상황</a:t>
            </a:r>
            <a:endParaRPr lang="en-US" altLang="ko-KR" sz="28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6" name="그림 45" descr="텍스트, 스크린샷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157CDC4-033C-8AF4-F1E7-6613D29F66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280" y="1428808"/>
            <a:ext cx="3002547" cy="4183253"/>
          </a:xfrm>
          <a:prstGeom prst="rect">
            <a:avLst/>
          </a:prstGeom>
        </p:spPr>
      </p:pic>
      <p:pic>
        <p:nvPicPr>
          <p:cNvPr id="48" name="그림 47" descr="텍스트, 폰트, 라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6309981-6482-F474-2E19-2D1B3547E3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3554" y="682453"/>
            <a:ext cx="6770308" cy="1763430"/>
          </a:xfrm>
          <a:prstGeom prst="rect">
            <a:avLst/>
          </a:prstGeom>
        </p:spPr>
      </p:pic>
      <p:pic>
        <p:nvPicPr>
          <p:cNvPr id="50" name="그림 49" descr="텍스트, 스크린샷, 번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2861C12-4949-6FE0-F567-7019272CCF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1577" y="2105783"/>
            <a:ext cx="4399988" cy="3579301"/>
          </a:xfrm>
          <a:prstGeom prst="rect">
            <a:avLst/>
          </a:prstGeom>
        </p:spPr>
      </p:pic>
      <p:pic>
        <p:nvPicPr>
          <p:cNvPr id="52" name="그림 51" descr="텍스트, 폰트, 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7AC9A9A-7945-AA7A-BE56-D40B95A18B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0610" y="4321928"/>
            <a:ext cx="4546304" cy="160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4424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E51E20-6517-3CAB-97E0-D081F45AB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CD94DE8-0BBD-DABC-C3EC-CD01C039C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FC85160-E123-CF2F-D737-E1F919A956AA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왜 </a:t>
            </a:r>
            <a:r>
              <a:rPr lang="en-US" altLang="ko-KR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OCR</a:t>
            </a:r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을</a:t>
            </a:r>
            <a:r>
              <a:rPr lang="en-US" altLang="ko-KR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??</a:t>
            </a:r>
            <a:endParaRPr lang="ko-KR" altLang="en-US" sz="4000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77B7C69B-B5E1-AD4B-88C7-44821DEC3B1F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1C1376D-DD77-B042-0642-DB96F5CCDC62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42B52CB6-2F78-6C27-7E82-62760566576E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65044C62-B886-E0D7-8805-F5C900FEB78E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4DD20DF3-FE0F-E8E2-CD3F-AF42A7591F87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D72CF4B2-DD22-2919-C9B5-BB13E926B2F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DA798442-7B08-BD3D-997B-7827328EA41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DC1C2E13-8403-AFE9-079F-805B0278CD8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1E51344F-DBB8-6BBC-2C4D-53FD24E750B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7B453A78-F1A8-4D0F-D840-931B6A468ECD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FCB0BD4A-445A-9D85-FA0D-76B9A042E183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B11F4F27-231D-16F5-F4ED-73A77D8A29BC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0404D26B-7E69-F6F4-442A-48E0E981663A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3D92A306-A0CB-F032-ADBE-2D54F1B8A1B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2C79C673-DBA8-56E0-8634-67AF0B9E121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5595B8FE-E04E-6181-F94F-4B734A6FCEF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4FE288BC-D0CF-B241-EE09-F09F7C51ED1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85CC36E1-20EF-8819-D4D8-1F9100B884D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4544CB7F-8DA5-F407-5453-9263D6664046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5B628906-CE77-08B4-54ED-C99B2B77B03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C8C2E67C-F480-276A-AA1B-5298CFE07E5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6FFED13B-1A3E-8CE7-2A33-3BE36ED0B4A8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2552FDF2-5197-01B3-BD54-2101E0A7B94C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6061F5DE-250D-0846-BBF7-7BF20AEE0869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A97ACF2D-F7DA-8DA7-2706-A50D1FCB30D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C9127335-DD42-8720-49F6-68C47C08BC0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0B43DC49-D95A-8553-CF33-97E94A07FE0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C7840E3D-F8A8-4CCC-D86D-871319693F5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676E7807-F05D-B515-8472-1C189F6D7F7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8D58EED7-E56E-8A94-03E7-D3F6CCDD3B7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9065C4EA-86DF-7C30-6516-71C1FCF6DD53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63B2D4EF-B2CF-51B2-3720-89EC7A195505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1923DA63-7413-1342-4367-2ADC975231E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21253BEF-2D30-C421-1E61-C966ED561FF7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37DA152A-9F42-F423-58AE-C99C1E200AC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F1003EEB-BF5F-A086-2B29-6813370BD188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707C8DF8-0552-01D0-9807-BC32AB96BBE2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5AEA4D4E-A753-897B-7026-2A6D78811822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F7CF190E-4179-6C4B-DA99-110BC6BC5CD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7B788FE3-E477-C08A-E5C4-30C609BAF40D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A7B8A1B7-F537-26AD-A287-542D65D96AD2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69149E12-C3C7-098F-396D-BB5E485DDEE5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5FEC3EDE-00F2-1175-440A-8BD931BF5EE3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0AF59F3F-CC69-430A-2FCD-62BB615AD08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D867DB7F-4765-2065-0FBF-74E1BD1E95E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3E269DD4-8888-0C2B-A41C-B96C04DC6409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0091FE4F-A09D-B331-D262-6EE2CCD0944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C81932C8-0196-B65C-655E-B8A0C2DB3CA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D6E1FEEB-ED3D-E9DC-488A-1C646F8CAAE9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7EE0CB56-3192-35B1-5B7B-444AC0BD045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ED1F289B-C414-11AB-1674-0361D9C7274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3C1CBFCA-1400-ACF5-52F7-3BF49C71B331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72528704-FCBC-AE0A-C596-0B26D7F6FCA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66ACF044-2363-1F3D-BBC0-39BBD5202C8C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7FBB59B1-EF58-231F-52F9-4B9B57CF2667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34C6ADEA-6A1C-DA69-71D5-F09659973873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ED836D88-E3C4-000F-79CE-C8C801DE138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E4D9D684-FCAE-44B6-C12D-14E0A8D9A2C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AEBEBFB8-4A7D-40FC-303D-874B18B2D25F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8C633456-C85E-88BB-587F-13EB14FDE78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2AB76CF4-B7F1-0AFE-954A-CE7169F11560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613E9E38-F787-FD3F-92E3-5355B554FE45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DE9D5FD4-D692-88CD-0433-62A971BE0A1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E3D8AB59-638B-974C-2A73-060CE8927A42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DD1CED8D-1EB3-EDFB-995D-3743C20885E0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C8DD2C62-EAF7-139F-C088-8EB82323DBA6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F500CE25-7F3B-8642-EE40-B8FC0F457E2F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80D1F384-2243-079A-8027-8587FD023C4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E05FCD93-2F68-741E-AC09-7C60E637150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F4BE6004-1F38-172D-A7AA-6F29B980C2A0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D344EB99-16B0-B9BD-4921-2B22C32FF392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EF5C2F51-2249-BF77-3730-01126C2456EE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B0A28C00-ED64-147C-D605-2A87654BE816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723E4452-6543-EE5F-5AEE-B46D7DC5B62B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FC640B33-8B8C-36F5-5526-B58BB985A34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E9A88B00-BBC7-4604-A247-03CC771CE8C3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B22B432B-620C-286A-5E0E-7020FC6A4F9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21CA10A9-963B-E8B3-DBD3-6281521ED476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9326A4F3-878C-5577-1118-A64ECB4983BF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22A081BD-E397-77EE-5F37-30860FD4D740}"/>
              </a:ext>
            </a:extLst>
          </p:cNvPr>
          <p:cNvSpPr txBox="1"/>
          <p:nvPr/>
        </p:nvSpPr>
        <p:spPr>
          <a:xfrm>
            <a:off x="3228869" y="5840921"/>
            <a:ext cx="57342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PDF</a:t>
            </a:r>
            <a:r>
              <a:rPr lang="ko-KR" altLang="en-US" sz="2800" dirty="0">
                <a:latin typeface="CookieRun Regular" panose="020B0600000101010101" pitchFamily="50" charset="-127"/>
                <a:ea typeface="CookieRun Regular" panose="020B0600000101010101" pitchFamily="50" charset="-127"/>
              </a:rPr>
              <a:t>에서 텍스트를 추출해야 되는 상황</a:t>
            </a:r>
            <a:endParaRPr lang="en-US" altLang="ko-KR" sz="2800" dirty="0">
              <a:latin typeface="CookieRun Regular" panose="020B0600000101010101" pitchFamily="50" charset="-127"/>
              <a:ea typeface="CookieRun Regular" panose="020B0600000101010101" pitchFamily="50" charset="-127"/>
            </a:endParaRPr>
          </a:p>
        </p:txBody>
      </p:sp>
      <p:pic>
        <p:nvPicPr>
          <p:cNvPr id="46" name="그림 45" descr="텍스트, 스크린샷,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5DA15D0-02FB-9155-B204-E0D5A6733D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280" y="1428808"/>
            <a:ext cx="3002547" cy="4183253"/>
          </a:xfrm>
          <a:prstGeom prst="rect">
            <a:avLst/>
          </a:prstGeom>
        </p:spPr>
      </p:pic>
      <p:pic>
        <p:nvPicPr>
          <p:cNvPr id="49" name="그림 48" descr="텍스트, 폰트, 라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F090C86-28DB-44D0-E44B-75E419A305A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12" t="12745" r="54517" b="59261"/>
          <a:stretch>
            <a:fillRect/>
          </a:stretch>
        </p:blipFill>
        <p:spPr>
          <a:xfrm>
            <a:off x="7491622" y="1231475"/>
            <a:ext cx="2143439" cy="937488"/>
          </a:xfrm>
          <a:custGeom>
            <a:avLst/>
            <a:gdLst>
              <a:gd name="connsiteX0" fmla="*/ 0 w 1128682"/>
              <a:gd name="connsiteY0" fmla="*/ 0 h 493658"/>
              <a:gd name="connsiteX1" fmla="*/ 1128682 w 1128682"/>
              <a:gd name="connsiteY1" fmla="*/ 0 h 493658"/>
              <a:gd name="connsiteX2" fmla="*/ 1128682 w 1128682"/>
              <a:gd name="connsiteY2" fmla="*/ 493658 h 493658"/>
              <a:gd name="connsiteX3" fmla="*/ 0 w 1128682"/>
              <a:gd name="connsiteY3" fmla="*/ 493658 h 493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8682" h="493658">
                <a:moveTo>
                  <a:pt x="0" y="0"/>
                </a:moveTo>
                <a:lnTo>
                  <a:pt x="1128682" y="0"/>
                </a:lnTo>
                <a:lnTo>
                  <a:pt x="1128682" y="493658"/>
                </a:lnTo>
                <a:lnTo>
                  <a:pt x="0" y="493658"/>
                </a:lnTo>
                <a:close/>
              </a:path>
            </a:pathLst>
          </a:custGeom>
        </p:spPr>
      </p:pic>
      <p:pic>
        <p:nvPicPr>
          <p:cNvPr id="51" name="그림 50" descr="텍스트, 스크린샷, 번호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68D6F9C-3CFD-8241-9EFB-CA2B15EE71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47" t="3162" r="26697" b="83889"/>
          <a:stretch>
            <a:fillRect/>
          </a:stretch>
        </p:blipFill>
        <p:spPr>
          <a:xfrm>
            <a:off x="5394645" y="2451280"/>
            <a:ext cx="6129855" cy="1469022"/>
          </a:xfrm>
          <a:custGeom>
            <a:avLst/>
            <a:gdLst>
              <a:gd name="connsiteX0" fmla="*/ 0 w 1934055"/>
              <a:gd name="connsiteY0" fmla="*/ 0 h 463497"/>
              <a:gd name="connsiteX1" fmla="*/ 1934055 w 1934055"/>
              <a:gd name="connsiteY1" fmla="*/ 0 h 463497"/>
              <a:gd name="connsiteX2" fmla="*/ 1934055 w 1934055"/>
              <a:gd name="connsiteY2" fmla="*/ 463497 h 463497"/>
              <a:gd name="connsiteX3" fmla="*/ 0 w 1934055"/>
              <a:gd name="connsiteY3" fmla="*/ 463497 h 4634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34055" h="463497">
                <a:moveTo>
                  <a:pt x="0" y="0"/>
                </a:moveTo>
                <a:lnTo>
                  <a:pt x="1934055" y="0"/>
                </a:lnTo>
                <a:lnTo>
                  <a:pt x="1934055" y="463497"/>
                </a:lnTo>
                <a:lnTo>
                  <a:pt x="0" y="463497"/>
                </a:lnTo>
                <a:close/>
              </a:path>
            </a:pathLst>
          </a:custGeom>
        </p:spPr>
      </p:pic>
      <p:pic>
        <p:nvPicPr>
          <p:cNvPr id="53" name="그림 52" descr="텍스트, 폰트, 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3ED3645-6E82-CDC0-016F-5532F00FE3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94" t="10566" r="48678" b="63699"/>
          <a:stretch>
            <a:fillRect/>
          </a:stretch>
        </p:blipFill>
        <p:spPr>
          <a:xfrm>
            <a:off x="7114415" y="3922441"/>
            <a:ext cx="2897855" cy="1202700"/>
          </a:xfrm>
          <a:custGeom>
            <a:avLst/>
            <a:gdLst>
              <a:gd name="connsiteX0" fmla="*/ 0 w 992369"/>
              <a:gd name="connsiteY0" fmla="*/ 0 h 411864"/>
              <a:gd name="connsiteX1" fmla="*/ 992369 w 992369"/>
              <a:gd name="connsiteY1" fmla="*/ 0 h 411864"/>
              <a:gd name="connsiteX2" fmla="*/ 992369 w 992369"/>
              <a:gd name="connsiteY2" fmla="*/ 411864 h 411864"/>
              <a:gd name="connsiteX3" fmla="*/ 0 w 992369"/>
              <a:gd name="connsiteY3" fmla="*/ 411864 h 411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92369" h="411864">
                <a:moveTo>
                  <a:pt x="0" y="0"/>
                </a:moveTo>
                <a:lnTo>
                  <a:pt x="992369" y="0"/>
                </a:lnTo>
                <a:lnTo>
                  <a:pt x="992369" y="411864"/>
                </a:lnTo>
                <a:lnTo>
                  <a:pt x="0" y="41186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03289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2234E9-A7EF-D501-8C33-A94CBF9C5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A2882E6-C38D-B331-13B7-8C3D96585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02163-FFAF-417C-9C20-DC892DFE9806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1C72BF6-47F3-0F9E-B06B-2CC379E8CA75}"/>
              </a:ext>
            </a:extLst>
          </p:cNvPr>
          <p:cNvSpPr txBox="1"/>
          <p:nvPr/>
        </p:nvSpPr>
        <p:spPr>
          <a:xfrm>
            <a:off x="324143" y="523865"/>
            <a:ext cx="112752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배운 </a:t>
            </a:r>
            <a:r>
              <a:rPr lang="en-US" altLang="ko-KR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CNN</a:t>
            </a:r>
            <a:r>
              <a:rPr lang="ko-KR" altLang="en-US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을 활용해서 충분히 가능</a:t>
            </a:r>
            <a:r>
              <a:rPr lang="en-US" altLang="ko-KR" sz="4000" dirty="0">
                <a:latin typeface="CookieRun Bold" panose="020B0600000101010101" pitchFamily="50" charset="-127"/>
                <a:ea typeface="CookieRun Bold" panose="020B0600000101010101" pitchFamily="50" charset="-127"/>
              </a:rPr>
              <a:t>!</a:t>
            </a:r>
            <a:endParaRPr lang="ko-KR" altLang="en-US" sz="4000" dirty="0">
              <a:latin typeface="CookieRun Bold" panose="020B0600000101010101" pitchFamily="50" charset="-127"/>
              <a:ea typeface="CookieRun Bold" panose="020B0600000101010101" pitchFamily="50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C180F585-E0BE-009E-181E-E35E2BE5F5EE}"/>
              </a:ext>
            </a:extLst>
          </p:cNvPr>
          <p:cNvSpPr/>
          <p:nvPr/>
        </p:nvSpPr>
        <p:spPr>
          <a:xfrm>
            <a:off x="172278" y="229426"/>
            <a:ext cx="11847444" cy="6473480"/>
          </a:xfrm>
          <a:custGeom>
            <a:avLst/>
            <a:gdLst>
              <a:gd name="connsiteX0" fmla="*/ 0 w 11847444"/>
              <a:gd name="connsiteY0" fmla="*/ 0 h 6473480"/>
              <a:gd name="connsiteX1" fmla="*/ 578434 w 11847444"/>
              <a:gd name="connsiteY1" fmla="*/ 0 h 6473480"/>
              <a:gd name="connsiteX2" fmla="*/ 919919 w 11847444"/>
              <a:gd name="connsiteY2" fmla="*/ 0 h 6473480"/>
              <a:gd name="connsiteX3" fmla="*/ 1853777 w 11847444"/>
              <a:gd name="connsiteY3" fmla="*/ 0 h 6473480"/>
              <a:gd name="connsiteX4" fmla="*/ 2432211 w 11847444"/>
              <a:gd name="connsiteY4" fmla="*/ 0 h 6473480"/>
              <a:gd name="connsiteX5" fmla="*/ 3010645 w 11847444"/>
              <a:gd name="connsiteY5" fmla="*/ 0 h 6473480"/>
              <a:gd name="connsiteX6" fmla="*/ 3944502 w 11847444"/>
              <a:gd name="connsiteY6" fmla="*/ 0 h 6473480"/>
              <a:gd name="connsiteX7" fmla="*/ 4404462 w 11847444"/>
              <a:gd name="connsiteY7" fmla="*/ 0 h 6473480"/>
              <a:gd name="connsiteX8" fmla="*/ 5338319 w 11847444"/>
              <a:gd name="connsiteY8" fmla="*/ 0 h 6473480"/>
              <a:gd name="connsiteX9" fmla="*/ 6272176 w 11847444"/>
              <a:gd name="connsiteY9" fmla="*/ 0 h 6473480"/>
              <a:gd name="connsiteX10" fmla="*/ 6969085 w 11847444"/>
              <a:gd name="connsiteY10" fmla="*/ 0 h 6473480"/>
              <a:gd name="connsiteX11" fmla="*/ 7902942 w 11847444"/>
              <a:gd name="connsiteY11" fmla="*/ 0 h 6473480"/>
              <a:gd name="connsiteX12" fmla="*/ 8481376 w 11847444"/>
              <a:gd name="connsiteY12" fmla="*/ 0 h 6473480"/>
              <a:gd name="connsiteX13" fmla="*/ 9059810 w 11847444"/>
              <a:gd name="connsiteY13" fmla="*/ 0 h 6473480"/>
              <a:gd name="connsiteX14" fmla="*/ 9875193 w 11847444"/>
              <a:gd name="connsiteY14" fmla="*/ 0 h 6473480"/>
              <a:gd name="connsiteX15" fmla="*/ 10453627 w 11847444"/>
              <a:gd name="connsiteY15" fmla="*/ 0 h 6473480"/>
              <a:gd name="connsiteX16" fmla="*/ 11847444 w 11847444"/>
              <a:gd name="connsiteY16" fmla="*/ 0 h 6473480"/>
              <a:gd name="connsiteX17" fmla="*/ 11847444 w 11847444"/>
              <a:gd name="connsiteY17" fmla="*/ 776818 h 6473480"/>
              <a:gd name="connsiteX18" fmla="*/ 11847444 w 11847444"/>
              <a:gd name="connsiteY18" fmla="*/ 1488900 h 6473480"/>
              <a:gd name="connsiteX19" fmla="*/ 11847444 w 11847444"/>
              <a:gd name="connsiteY19" fmla="*/ 2200983 h 6473480"/>
              <a:gd name="connsiteX20" fmla="*/ 11847444 w 11847444"/>
              <a:gd name="connsiteY20" fmla="*/ 2654127 h 6473480"/>
              <a:gd name="connsiteX21" fmla="*/ 11847444 w 11847444"/>
              <a:gd name="connsiteY21" fmla="*/ 3172005 h 6473480"/>
              <a:gd name="connsiteX22" fmla="*/ 11847444 w 11847444"/>
              <a:gd name="connsiteY22" fmla="*/ 3884088 h 6473480"/>
              <a:gd name="connsiteX23" fmla="*/ 11847444 w 11847444"/>
              <a:gd name="connsiteY23" fmla="*/ 4466701 h 6473480"/>
              <a:gd name="connsiteX24" fmla="*/ 11847444 w 11847444"/>
              <a:gd name="connsiteY24" fmla="*/ 4984580 h 6473480"/>
              <a:gd name="connsiteX25" fmla="*/ 11847444 w 11847444"/>
              <a:gd name="connsiteY25" fmla="*/ 5696662 h 6473480"/>
              <a:gd name="connsiteX26" fmla="*/ 11847444 w 11847444"/>
              <a:gd name="connsiteY26" fmla="*/ 6473480 h 6473480"/>
              <a:gd name="connsiteX27" fmla="*/ 11150536 w 11847444"/>
              <a:gd name="connsiteY27" fmla="*/ 6473480 h 6473480"/>
              <a:gd name="connsiteX28" fmla="*/ 10690576 w 11847444"/>
              <a:gd name="connsiteY28" fmla="*/ 6473480 h 6473480"/>
              <a:gd name="connsiteX29" fmla="*/ 9875193 w 11847444"/>
              <a:gd name="connsiteY29" fmla="*/ 6473480 h 6473480"/>
              <a:gd name="connsiteX30" fmla="*/ 9415233 w 11847444"/>
              <a:gd name="connsiteY30" fmla="*/ 6473480 h 6473480"/>
              <a:gd name="connsiteX31" fmla="*/ 8599851 w 11847444"/>
              <a:gd name="connsiteY31" fmla="*/ 6473480 h 6473480"/>
              <a:gd name="connsiteX32" fmla="*/ 8258365 w 11847444"/>
              <a:gd name="connsiteY32" fmla="*/ 6473480 h 6473480"/>
              <a:gd name="connsiteX33" fmla="*/ 7442982 w 11847444"/>
              <a:gd name="connsiteY33" fmla="*/ 6473480 h 6473480"/>
              <a:gd name="connsiteX34" fmla="*/ 6983023 w 11847444"/>
              <a:gd name="connsiteY34" fmla="*/ 6473480 h 6473480"/>
              <a:gd name="connsiteX35" fmla="*/ 6641538 w 11847444"/>
              <a:gd name="connsiteY35" fmla="*/ 6473480 h 6473480"/>
              <a:gd name="connsiteX36" fmla="*/ 6181578 w 11847444"/>
              <a:gd name="connsiteY36" fmla="*/ 6473480 h 6473480"/>
              <a:gd name="connsiteX37" fmla="*/ 5366195 w 11847444"/>
              <a:gd name="connsiteY37" fmla="*/ 6473480 h 6473480"/>
              <a:gd name="connsiteX38" fmla="*/ 4906236 w 11847444"/>
              <a:gd name="connsiteY38" fmla="*/ 6473480 h 6473480"/>
              <a:gd name="connsiteX39" fmla="*/ 4564750 w 11847444"/>
              <a:gd name="connsiteY39" fmla="*/ 6473480 h 6473480"/>
              <a:gd name="connsiteX40" fmla="*/ 4104791 w 11847444"/>
              <a:gd name="connsiteY40" fmla="*/ 6473480 h 6473480"/>
              <a:gd name="connsiteX41" fmla="*/ 3526357 w 11847444"/>
              <a:gd name="connsiteY41" fmla="*/ 6473480 h 6473480"/>
              <a:gd name="connsiteX42" fmla="*/ 2829448 w 11847444"/>
              <a:gd name="connsiteY42" fmla="*/ 6473480 h 6473480"/>
              <a:gd name="connsiteX43" fmla="*/ 2369489 w 11847444"/>
              <a:gd name="connsiteY43" fmla="*/ 6473480 h 6473480"/>
              <a:gd name="connsiteX44" fmla="*/ 1435631 w 11847444"/>
              <a:gd name="connsiteY44" fmla="*/ 6473480 h 6473480"/>
              <a:gd name="connsiteX45" fmla="*/ 738723 w 11847444"/>
              <a:gd name="connsiteY45" fmla="*/ 6473480 h 6473480"/>
              <a:gd name="connsiteX46" fmla="*/ 0 w 11847444"/>
              <a:gd name="connsiteY46" fmla="*/ 6473480 h 6473480"/>
              <a:gd name="connsiteX47" fmla="*/ 0 w 11847444"/>
              <a:gd name="connsiteY47" fmla="*/ 5761397 h 6473480"/>
              <a:gd name="connsiteX48" fmla="*/ 0 w 11847444"/>
              <a:gd name="connsiteY48" fmla="*/ 5114049 h 6473480"/>
              <a:gd name="connsiteX49" fmla="*/ 0 w 11847444"/>
              <a:gd name="connsiteY49" fmla="*/ 4531436 h 6473480"/>
              <a:gd name="connsiteX50" fmla="*/ 0 w 11847444"/>
              <a:gd name="connsiteY50" fmla="*/ 3819353 h 6473480"/>
              <a:gd name="connsiteX51" fmla="*/ 0 w 11847444"/>
              <a:gd name="connsiteY51" fmla="*/ 3172005 h 6473480"/>
              <a:gd name="connsiteX52" fmla="*/ 0 w 11847444"/>
              <a:gd name="connsiteY52" fmla="*/ 2395188 h 6473480"/>
              <a:gd name="connsiteX53" fmla="*/ 0 w 11847444"/>
              <a:gd name="connsiteY53" fmla="*/ 1618370 h 6473480"/>
              <a:gd name="connsiteX54" fmla="*/ 0 w 11847444"/>
              <a:gd name="connsiteY54" fmla="*/ 906287 h 6473480"/>
              <a:gd name="connsiteX55" fmla="*/ 0 w 11847444"/>
              <a:gd name="connsiteY55" fmla="*/ 0 h 6473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1847444" h="6473480" extrusionOk="0">
                <a:moveTo>
                  <a:pt x="0" y="0"/>
                </a:moveTo>
                <a:cubicBezTo>
                  <a:pt x="175004" y="15901"/>
                  <a:pt x="456789" y="-25372"/>
                  <a:pt x="578434" y="0"/>
                </a:cubicBezTo>
                <a:cubicBezTo>
                  <a:pt x="700079" y="25372"/>
                  <a:pt x="774274" y="10625"/>
                  <a:pt x="919919" y="0"/>
                </a:cubicBezTo>
                <a:cubicBezTo>
                  <a:pt x="1065565" y="-10625"/>
                  <a:pt x="1596909" y="-33645"/>
                  <a:pt x="1853777" y="0"/>
                </a:cubicBezTo>
                <a:cubicBezTo>
                  <a:pt x="2110645" y="33645"/>
                  <a:pt x="2202377" y="17706"/>
                  <a:pt x="2432211" y="0"/>
                </a:cubicBezTo>
                <a:cubicBezTo>
                  <a:pt x="2662045" y="-17706"/>
                  <a:pt x="2867836" y="-22987"/>
                  <a:pt x="3010645" y="0"/>
                </a:cubicBezTo>
                <a:cubicBezTo>
                  <a:pt x="3153454" y="22987"/>
                  <a:pt x="3689394" y="-39811"/>
                  <a:pt x="3944502" y="0"/>
                </a:cubicBezTo>
                <a:cubicBezTo>
                  <a:pt x="4199610" y="39811"/>
                  <a:pt x="4197530" y="-2727"/>
                  <a:pt x="4404462" y="0"/>
                </a:cubicBezTo>
                <a:cubicBezTo>
                  <a:pt x="4611394" y="2727"/>
                  <a:pt x="4887462" y="-29356"/>
                  <a:pt x="5338319" y="0"/>
                </a:cubicBezTo>
                <a:cubicBezTo>
                  <a:pt x="5789176" y="29356"/>
                  <a:pt x="6008513" y="-16811"/>
                  <a:pt x="6272176" y="0"/>
                </a:cubicBezTo>
                <a:cubicBezTo>
                  <a:pt x="6535839" y="16811"/>
                  <a:pt x="6704341" y="19702"/>
                  <a:pt x="6969085" y="0"/>
                </a:cubicBezTo>
                <a:cubicBezTo>
                  <a:pt x="7233829" y="-19702"/>
                  <a:pt x="7594514" y="1733"/>
                  <a:pt x="7902942" y="0"/>
                </a:cubicBezTo>
                <a:cubicBezTo>
                  <a:pt x="8211370" y="-1733"/>
                  <a:pt x="8291690" y="25943"/>
                  <a:pt x="8481376" y="0"/>
                </a:cubicBezTo>
                <a:cubicBezTo>
                  <a:pt x="8671062" y="-25943"/>
                  <a:pt x="8852218" y="-28089"/>
                  <a:pt x="9059810" y="0"/>
                </a:cubicBezTo>
                <a:cubicBezTo>
                  <a:pt x="9267402" y="28089"/>
                  <a:pt x="9477430" y="40101"/>
                  <a:pt x="9875193" y="0"/>
                </a:cubicBezTo>
                <a:cubicBezTo>
                  <a:pt x="10272956" y="-40101"/>
                  <a:pt x="10287502" y="2004"/>
                  <a:pt x="10453627" y="0"/>
                </a:cubicBezTo>
                <a:cubicBezTo>
                  <a:pt x="10619752" y="-2004"/>
                  <a:pt x="11255523" y="31944"/>
                  <a:pt x="11847444" y="0"/>
                </a:cubicBezTo>
                <a:cubicBezTo>
                  <a:pt x="11841894" y="375923"/>
                  <a:pt x="11832517" y="538729"/>
                  <a:pt x="11847444" y="776818"/>
                </a:cubicBezTo>
                <a:cubicBezTo>
                  <a:pt x="11862371" y="1014907"/>
                  <a:pt x="11831669" y="1234949"/>
                  <a:pt x="11847444" y="1488900"/>
                </a:cubicBezTo>
                <a:cubicBezTo>
                  <a:pt x="11863219" y="1742851"/>
                  <a:pt x="11830471" y="1932163"/>
                  <a:pt x="11847444" y="2200983"/>
                </a:cubicBezTo>
                <a:cubicBezTo>
                  <a:pt x="11864417" y="2469803"/>
                  <a:pt x="11863903" y="2542051"/>
                  <a:pt x="11847444" y="2654127"/>
                </a:cubicBezTo>
                <a:cubicBezTo>
                  <a:pt x="11830985" y="2766203"/>
                  <a:pt x="11838525" y="3055870"/>
                  <a:pt x="11847444" y="3172005"/>
                </a:cubicBezTo>
                <a:cubicBezTo>
                  <a:pt x="11856363" y="3288140"/>
                  <a:pt x="11876769" y="3645907"/>
                  <a:pt x="11847444" y="3884088"/>
                </a:cubicBezTo>
                <a:cubicBezTo>
                  <a:pt x="11818119" y="4122269"/>
                  <a:pt x="11863636" y="4338664"/>
                  <a:pt x="11847444" y="4466701"/>
                </a:cubicBezTo>
                <a:cubicBezTo>
                  <a:pt x="11831252" y="4594738"/>
                  <a:pt x="11869721" y="4829662"/>
                  <a:pt x="11847444" y="4984580"/>
                </a:cubicBezTo>
                <a:cubicBezTo>
                  <a:pt x="11825167" y="5139498"/>
                  <a:pt x="11814780" y="5508391"/>
                  <a:pt x="11847444" y="5696662"/>
                </a:cubicBezTo>
                <a:cubicBezTo>
                  <a:pt x="11880108" y="5884933"/>
                  <a:pt x="11838870" y="6113581"/>
                  <a:pt x="11847444" y="6473480"/>
                </a:cubicBezTo>
                <a:cubicBezTo>
                  <a:pt x="11543822" y="6497394"/>
                  <a:pt x="11490131" y="6460333"/>
                  <a:pt x="11150536" y="6473480"/>
                </a:cubicBezTo>
                <a:cubicBezTo>
                  <a:pt x="10810941" y="6486627"/>
                  <a:pt x="10884260" y="6466261"/>
                  <a:pt x="10690576" y="6473480"/>
                </a:cubicBezTo>
                <a:cubicBezTo>
                  <a:pt x="10496892" y="6480699"/>
                  <a:pt x="10257207" y="6452361"/>
                  <a:pt x="9875193" y="6473480"/>
                </a:cubicBezTo>
                <a:cubicBezTo>
                  <a:pt x="9493179" y="6494599"/>
                  <a:pt x="9581012" y="6479346"/>
                  <a:pt x="9415233" y="6473480"/>
                </a:cubicBezTo>
                <a:cubicBezTo>
                  <a:pt x="9249454" y="6467614"/>
                  <a:pt x="8792237" y="6500843"/>
                  <a:pt x="8599851" y="6473480"/>
                </a:cubicBezTo>
                <a:cubicBezTo>
                  <a:pt x="8407465" y="6446117"/>
                  <a:pt x="8417059" y="6484490"/>
                  <a:pt x="8258365" y="6473480"/>
                </a:cubicBezTo>
                <a:cubicBezTo>
                  <a:pt x="8099671" y="6462470"/>
                  <a:pt x="7641927" y="6511592"/>
                  <a:pt x="7442982" y="6473480"/>
                </a:cubicBezTo>
                <a:cubicBezTo>
                  <a:pt x="7244037" y="6435368"/>
                  <a:pt x="7115134" y="6494248"/>
                  <a:pt x="6983023" y="6473480"/>
                </a:cubicBezTo>
                <a:cubicBezTo>
                  <a:pt x="6850912" y="6452712"/>
                  <a:pt x="6721745" y="6469097"/>
                  <a:pt x="6641538" y="6473480"/>
                </a:cubicBezTo>
                <a:cubicBezTo>
                  <a:pt x="6561332" y="6477863"/>
                  <a:pt x="6374597" y="6486930"/>
                  <a:pt x="6181578" y="6473480"/>
                </a:cubicBezTo>
                <a:cubicBezTo>
                  <a:pt x="5988559" y="6460030"/>
                  <a:pt x="5719017" y="6489906"/>
                  <a:pt x="5366195" y="6473480"/>
                </a:cubicBezTo>
                <a:cubicBezTo>
                  <a:pt x="5013373" y="6457054"/>
                  <a:pt x="5045237" y="6464119"/>
                  <a:pt x="4906236" y="6473480"/>
                </a:cubicBezTo>
                <a:cubicBezTo>
                  <a:pt x="4767235" y="6482841"/>
                  <a:pt x="4653027" y="6474034"/>
                  <a:pt x="4564750" y="6473480"/>
                </a:cubicBezTo>
                <a:cubicBezTo>
                  <a:pt x="4476473" y="6472926"/>
                  <a:pt x="4249779" y="6490959"/>
                  <a:pt x="4104791" y="6473480"/>
                </a:cubicBezTo>
                <a:cubicBezTo>
                  <a:pt x="3959803" y="6456001"/>
                  <a:pt x="3810440" y="6456150"/>
                  <a:pt x="3526357" y="6473480"/>
                </a:cubicBezTo>
                <a:cubicBezTo>
                  <a:pt x="3242274" y="6490810"/>
                  <a:pt x="3079570" y="6455927"/>
                  <a:pt x="2829448" y="6473480"/>
                </a:cubicBezTo>
                <a:cubicBezTo>
                  <a:pt x="2579326" y="6491033"/>
                  <a:pt x="2531216" y="6461136"/>
                  <a:pt x="2369489" y="6473480"/>
                </a:cubicBezTo>
                <a:cubicBezTo>
                  <a:pt x="2207762" y="6485824"/>
                  <a:pt x="1729865" y="6474540"/>
                  <a:pt x="1435631" y="6473480"/>
                </a:cubicBezTo>
                <a:cubicBezTo>
                  <a:pt x="1141397" y="6472420"/>
                  <a:pt x="1085482" y="6451612"/>
                  <a:pt x="738723" y="6473480"/>
                </a:cubicBezTo>
                <a:cubicBezTo>
                  <a:pt x="391964" y="6495348"/>
                  <a:pt x="233270" y="6448715"/>
                  <a:pt x="0" y="6473480"/>
                </a:cubicBezTo>
                <a:cubicBezTo>
                  <a:pt x="-5881" y="6275625"/>
                  <a:pt x="-5152" y="5937022"/>
                  <a:pt x="0" y="5761397"/>
                </a:cubicBezTo>
                <a:cubicBezTo>
                  <a:pt x="5152" y="5585772"/>
                  <a:pt x="15527" y="5417387"/>
                  <a:pt x="0" y="5114049"/>
                </a:cubicBezTo>
                <a:cubicBezTo>
                  <a:pt x="-15527" y="4810711"/>
                  <a:pt x="25317" y="4747395"/>
                  <a:pt x="0" y="4531436"/>
                </a:cubicBezTo>
                <a:cubicBezTo>
                  <a:pt x="-25317" y="4315477"/>
                  <a:pt x="-35247" y="3963321"/>
                  <a:pt x="0" y="3819353"/>
                </a:cubicBezTo>
                <a:cubicBezTo>
                  <a:pt x="35247" y="3675385"/>
                  <a:pt x="-4765" y="3391746"/>
                  <a:pt x="0" y="3172005"/>
                </a:cubicBezTo>
                <a:cubicBezTo>
                  <a:pt x="4765" y="2952264"/>
                  <a:pt x="25822" y="2730386"/>
                  <a:pt x="0" y="2395188"/>
                </a:cubicBezTo>
                <a:cubicBezTo>
                  <a:pt x="-25822" y="2059990"/>
                  <a:pt x="28835" y="1914723"/>
                  <a:pt x="0" y="1618370"/>
                </a:cubicBezTo>
                <a:cubicBezTo>
                  <a:pt x="-28835" y="1322017"/>
                  <a:pt x="-21089" y="1065773"/>
                  <a:pt x="0" y="906287"/>
                </a:cubicBezTo>
                <a:cubicBezTo>
                  <a:pt x="21089" y="746801"/>
                  <a:pt x="1803" y="411220"/>
                  <a:pt x="0" y="0"/>
                </a:cubicBezTo>
                <a:close/>
              </a:path>
            </a:pathLst>
          </a:custGeom>
          <a:noFill/>
          <a:ln w="19050">
            <a:solidFill>
              <a:srgbClr val="56B7E8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8000" algn="l"/>
            <a:endParaRPr lang="ko-KR" altLang="en-US" sz="2800" dirty="0">
              <a:solidFill>
                <a:schemeClr val="tx1"/>
              </a:solidFill>
              <a:latin typeface="CookieRunOTF Regular" panose="020B0600000101010101" pitchFamily="34" charset="-127"/>
              <a:ea typeface="CookieRunOTF Regular" panose="020B0600000101010101" pitchFamily="34" charset="-127"/>
            </a:endParaRP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4983133-4E83-D559-DCEA-5FEE947FC3BE}"/>
              </a:ext>
            </a:extLst>
          </p:cNvPr>
          <p:cNvGrpSpPr/>
          <p:nvPr/>
        </p:nvGrpSpPr>
        <p:grpSpPr>
          <a:xfrm>
            <a:off x="326425" y="152125"/>
            <a:ext cx="3468014" cy="157221"/>
            <a:chOff x="370203" y="1220029"/>
            <a:chExt cx="3468014" cy="157221"/>
          </a:xfrm>
        </p:grpSpPr>
        <p:grpSp>
          <p:nvGrpSpPr>
            <p:cNvPr id="44" name="그룹 43">
              <a:extLst>
                <a:ext uri="{FF2B5EF4-FFF2-40B4-BE49-F238E27FC236}">
                  <a16:creationId xmlns:a16="http://schemas.microsoft.com/office/drawing/2014/main" id="{9917E15D-4227-FC79-7E14-4911E92DB037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5" name="그룹 14">
                <a:extLst>
                  <a:ext uri="{FF2B5EF4-FFF2-40B4-BE49-F238E27FC236}">
                    <a16:creationId xmlns:a16="http://schemas.microsoft.com/office/drawing/2014/main" id="{1B1C5F36-5739-0676-EED8-BEAE946ADB02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5" name="타원 4">
                  <a:extLst>
                    <a:ext uri="{FF2B5EF4-FFF2-40B4-BE49-F238E27FC236}">
                      <a16:creationId xmlns:a16="http://schemas.microsoft.com/office/drawing/2014/main" id="{54B1F5BA-9E12-023C-4512-670D69C6E503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6" name="타원 5">
                  <a:extLst>
                    <a:ext uri="{FF2B5EF4-FFF2-40B4-BE49-F238E27FC236}">
                      <a16:creationId xmlns:a16="http://schemas.microsoft.com/office/drawing/2014/main" id="{F13D3F50-9C52-8F8F-2549-F275ED4E1FA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7" name="타원 6">
                  <a:extLst>
                    <a:ext uri="{FF2B5EF4-FFF2-40B4-BE49-F238E27FC236}">
                      <a16:creationId xmlns:a16="http://schemas.microsoft.com/office/drawing/2014/main" id="{B0DA313C-C271-0ABF-2A15-FEBE6D14394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8" name="타원 7">
                  <a:extLst>
                    <a:ext uri="{FF2B5EF4-FFF2-40B4-BE49-F238E27FC236}">
                      <a16:creationId xmlns:a16="http://schemas.microsoft.com/office/drawing/2014/main" id="{BC068878-7C47-B970-66D2-75EEE8A2646F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" name="타원 8">
                  <a:extLst>
                    <a:ext uri="{FF2B5EF4-FFF2-40B4-BE49-F238E27FC236}">
                      <a16:creationId xmlns:a16="http://schemas.microsoft.com/office/drawing/2014/main" id="{2CAB221F-7995-9854-0455-903AE039E7E5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" name="타원 10">
                  <a:extLst>
                    <a:ext uri="{FF2B5EF4-FFF2-40B4-BE49-F238E27FC236}">
                      <a16:creationId xmlns:a16="http://schemas.microsoft.com/office/drawing/2014/main" id="{F9E4F8DB-B30B-2BEB-524F-1591DF41BF9B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타원 12">
                  <a:extLst>
                    <a:ext uri="{FF2B5EF4-FFF2-40B4-BE49-F238E27FC236}">
                      <a16:creationId xmlns:a16="http://schemas.microsoft.com/office/drawing/2014/main" id="{C4B1B0A1-1210-A7F2-8B83-FF152FAA8898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4" name="타원 13">
                  <a:extLst>
                    <a:ext uri="{FF2B5EF4-FFF2-40B4-BE49-F238E27FC236}">
                      <a16:creationId xmlns:a16="http://schemas.microsoft.com/office/drawing/2014/main" id="{D2B3A961-2FB4-97A3-4216-2E60D27F3A48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6" name="그룹 15">
                <a:extLst>
                  <a:ext uri="{FF2B5EF4-FFF2-40B4-BE49-F238E27FC236}">
                    <a16:creationId xmlns:a16="http://schemas.microsoft.com/office/drawing/2014/main" id="{7D99318F-A50B-1ECC-D7AB-BD9A963244FB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7" name="타원 16">
                  <a:extLst>
                    <a:ext uri="{FF2B5EF4-FFF2-40B4-BE49-F238E27FC236}">
                      <a16:creationId xmlns:a16="http://schemas.microsoft.com/office/drawing/2014/main" id="{C9E3D9F9-EE20-06FF-47CC-DCA66B9177F2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8" name="타원 17">
                  <a:extLst>
                    <a:ext uri="{FF2B5EF4-FFF2-40B4-BE49-F238E27FC236}">
                      <a16:creationId xmlns:a16="http://schemas.microsoft.com/office/drawing/2014/main" id="{083C8577-22EE-2265-EC6E-0A574270187B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9" name="타원 18">
                  <a:extLst>
                    <a:ext uri="{FF2B5EF4-FFF2-40B4-BE49-F238E27FC236}">
                      <a16:creationId xmlns:a16="http://schemas.microsoft.com/office/drawing/2014/main" id="{41A2DD20-86EF-2B5E-C2B0-4C49B931C7A2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0" name="타원 19">
                  <a:extLst>
                    <a:ext uri="{FF2B5EF4-FFF2-40B4-BE49-F238E27FC236}">
                      <a16:creationId xmlns:a16="http://schemas.microsoft.com/office/drawing/2014/main" id="{FF32EF42-D9D2-E8BA-7930-2738F9F2619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1" name="타원 20">
                  <a:extLst>
                    <a:ext uri="{FF2B5EF4-FFF2-40B4-BE49-F238E27FC236}">
                      <a16:creationId xmlns:a16="http://schemas.microsoft.com/office/drawing/2014/main" id="{C3C74817-E302-8C0F-71E0-87A728204047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2" name="타원 21">
                  <a:extLst>
                    <a:ext uri="{FF2B5EF4-FFF2-40B4-BE49-F238E27FC236}">
                      <a16:creationId xmlns:a16="http://schemas.microsoft.com/office/drawing/2014/main" id="{57EC400A-D0AE-B03D-F07D-073E194FF467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3" name="타원 22">
                  <a:extLst>
                    <a:ext uri="{FF2B5EF4-FFF2-40B4-BE49-F238E27FC236}">
                      <a16:creationId xmlns:a16="http://schemas.microsoft.com/office/drawing/2014/main" id="{BC92B6BF-C005-EBB5-AEC6-1385CAD8A51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4" name="타원 23">
                  <a:extLst>
                    <a:ext uri="{FF2B5EF4-FFF2-40B4-BE49-F238E27FC236}">
                      <a16:creationId xmlns:a16="http://schemas.microsoft.com/office/drawing/2014/main" id="{BABD3B2D-8D89-E12E-E081-66060900C8A5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B164D475-FDEB-ED6A-8B5B-672489CB97DC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" name="그룹 9">
                <a:extLst>
                  <a:ext uri="{FF2B5EF4-FFF2-40B4-BE49-F238E27FC236}">
                    <a16:creationId xmlns:a16="http://schemas.microsoft.com/office/drawing/2014/main" id="{A783D3C0-16E2-F9AF-826E-B06C11FD479F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33" name="타원 32">
                  <a:extLst>
                    <a:ext uri="{FF2B5EF4-FFF2-40B4-BE49-F238E27FC236}">
                      <a16:creationId xmlns:a16="http://schemas.microsoft.com/office/drawing/2014/main" id="{81A193D3-EFFE-7512-3A1D-01288C8B377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4" name="타원 33">
                  <a:extLst>
                    <a:ext uri="{FF2B5EF4-FFF2-40B4-BE49-F238E27FC236}">
                      <a16:creationId xmlns:a16="http://schemas.microsoft.com/office/drawing/2014/main" id="{1F49D305-6FC3-63BE-45AE-6D8EB1A9514E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5" name="타원 34">
                  <a:extLst>
                    <a:ext uri="{FF2B5EF4-FFF2-40B4-BE49-F238E27FC236}">
                      <a16:creationId xmlns:a16="http://schemas.microsoft.com/office/drawing/2014/main" id="{EF03CB63-39E5-971F-EAA1-904BAA035733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6" name="타원 35">
                  <a:extLst>
                    <a:ext uri="{FF2B5EF4-FFF2-40B4-BE49-F238E27FC236}">
                      <a16:creationId xmlns:a16="http://schemas.microsoft.com/office/drawing/2014/main" id="{D6AD2110-2D04-EA7C-9DA5-D7B4210DF6B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7" name="타원 36">
                  <a:extLst>
                    <a:ext uri="{FF2B5EF4-FFF2-40B4-BE49-F238E27FC236}">
                      <a16:creationId xmlns:a16="http://schemas.microsoft.com/office/drawing/2014/main" id="{E0B5C0BE-D49D-BD0B-7478-D3D630A5AFC9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0CE1FEE5-A642-1F82-3FCF-3BF8527B7A51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9" name="타원 38">
                  <a:extLst>
                    <a:ext uri="{FF2B5EF4-FFF2-40B4-BE49-F238E27FC236}">
                      <a16:creationId xmlns:a16="http://schemas.microsoft.com/office/drawing/2014/main" id="{ECFBF787-2552-6426-85E8-16342FA13827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40" name="타원 39">
                  <a:extLst>
                    <a:ext uri="{FF2B5EF4-FFF2-40B4-BE49-F238E27FC236}">
                      <a16:creationId xmlns:a16="http://schemas.microsoft.com/office/drawing/2014/main" id="{3F1B5DEF-CE26-25DF-A384-30E44D4BE62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8C2C88DC-B386-C931-0B17-B267528A95C0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25" name="타원 24">
                  <a:extLst>
                    <a:ext uri="{FF2B5EF4-FFF2-40B4-BE49-F238E27FC236}">
                      <a16:creationId xmlns:a16="http://schemas.microsoft.com/office/drawing/2014/main" id="{20E03D58-7110-5CE3-61FC-F9F3AACADC7F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6" name="타원 25">
                  <a:extLst>
                    <a:ext uri="{FF2B5EF4-FFF2-40B4-BE49-F238E27FC236}">
                      <a16:creationId xmlns:a16="http://schemas.microsoft.com/office/drawing/2014/main" id="{35DF292F-E763-9F41-AA61-45BB216EA63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7" name="타원 26">
                  <a:extLst>
                    <a:ext uri="{FF2B5EF4-FFF2-40B4-BE49-F238E27FC236}">
                      <a16:creationId xmlns:a16="http://schemas.microsoft.com/office/drawing/2014/main" id="{EAD3D3FE-E586-64D1-E34F-64EAA208B2B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8" name="타원 27">
                  <a:extLst>
                    <a:ext uri="{FF2B5EF4-FFF2-40B4-BE49-F238E27FC236}">
                      <a16:creationId xmlns:a16="http://schemas.microsoft.com/office/drawing/2014/main" id="{D4ACA5DE-A433-7C2F-956B-A47C9EFF379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29" name="타원 28">
                  <a:extLst>
                    <a:ext uri="{FF2B5EF4-FFF2-40B4-BE49-F238E27FC236}">
                      <a16:creationId xmlns:a16="http://schemas.microsoft.com/office/drawing/2014/main" id="{F443C5E5-F1FC-5A7D-010C-D24F352E222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0" name="타원 29">
                  <a:extLst>
                    <a:ext uri="{FF2B5EF4-FFF2-40B4-BE49-F238E27FC236}">
                      <a16:creationId xmlns:a16="http://schemas.microsoft.com/office/drawing/2014/main" id="{85688E82-9475-6A4B-EE60-F351DF9EAE5E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1" name="타원 30">
                  <a:extLst>
                    <a:ext uri="{FF2B5EF4-FFF2-40B4-BE49-F238E27FC236}">
                      <a16:creationId xmlns:a16="http://schemas.microsoft.com/office/drawing/2014/main" id="{82B83FC4-64E3-652A-F493-E49089C6C09E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32" name="타원 31">
                  <a:extLst>
                    <a:ext uri="{FF2B5EF4-FFF2-40B4-BE49-F238E27FC236}">
                      <a16:creationId xmlns:a16="http://schemas.microsoft.com/office/drawing/2014/main" id="{6A6F9893-DC64-FC50-F9DA-1B42837A0204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8A980412-7214-11C3-C611-5CF106378784}"/>
              </a:ext>
            </a:extLst>
          </p:cNvPr>
          <p:cNvGrpSpPr/>
          <p:nvPr/>
        </p:nvGrpSpPr>
        <p:grpSpPr>
          <a:xfrm>
            <a:off x="8476511" y="6622986"/>
            <a:ext cx="3468014" cy="157221"/>
            <a:chOff x="370203" y="1220029"/>
            <a:chExt cx="3468014" cy="157221"/>
          </a:xfrm>
        </p:grpSpPr>
        <p:grpSp>
          <p:nvGrpSpPr>
            <p:cNvPr id="86" name="그룹 85">
              <a:extLst>
                <a:ext uri="{FF2B5EF4-FFF2-40B4-BE49-F238E27FC236}">
                  <a16:creationId xmlns:a16="http://schemas.microsoft.com/office/drawing/2014/main" id="{B1712A31-8E46-3A2E-AEC0-B5F9FB08D791}"/>
                </a:ext>
              </a:extLst>
            </p:cNvPr>
            <p:cNvGrpSpPr/>
            <p:nvPr/>
          </p:nvGrpSpPr>
          <p:grpSpPr>
            <a:xfrm flipV="1">
              <a:off x="370203" y="1222168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106" name="그룹 105">
                <a:extLst>
                  <a:ext uri="{FF2B5EF4-FFF2-40B4-BE49-F238E27FC236}">
                    <a16:creationId xmlns:a16="http://schemas.microsoft.com/office/drawing/2014/main" id="{9C127EE2-9713-C28D-500A-8F7E22F4F074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16" name="타원 115">
                  <a:extLst>
                    <a:ext uri="{FF2B5EF4-FFF2-40B4-BE49-F238E27FC236}">
                      <a16:creationId xmlns:a16="http://schemas.microsoft.com/office/drawing/2014/main" id="{A0237B72-4A5A-1504-4919-C43C78721BCB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7" name="타원 116">
                  <a:extLst>
                    <a:ext uri="{FF2B5EF4-FFF2-40B4-BE49-F238E27FC236}">
                      <a16:creationId xmlns:a16="http://schemas.microsoft.com/office/drawing/2014/main" id="{60C74F31-5706-9432-50E8-918584731D88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8" name="타원 117">
                  <a:extLst>
                    <a:ext uri="{FF2B5EF4-FFF2-40B4-BE49-F238E27FC236}">
                      <a16:creationId xmlns:a16="http://schemas.microsoft.com/office/drawing/2014/main" id="{45CDC104-F168-1836-9E35-65B9F4D000E4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9" name="타원 118">
                  <a:extLst>
                    <a:ext uri="{FF2B5EF4-FFF2-40B4-BE49-F238E27FC236}">
                      <a16:creationId xmlns:a16="http://schemas.microsoft.com/office/drawing/2014/main" id="{5D2AB2CE-DB78-1A34-AAE3-D25B3F41D4A4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0" name="타원 119">
                  <a:extLst>
                    <a:ext uri="{FF2B5EF4-FFF2-40B4-BE49-F238E27FC236}">
                      <a16:creationId xmlns:a16="http://schemas.microsoft.com/office/drawing/2014/main" id="{27C13202-B291-95BB-37CA-45C4A51C88E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1" name="타원 120">
                  <a:extLst>
                    <a:ext uri="{FF2B5EF4-FFF2-40B4-BE49-F238E27FC236}">
                      <a16:creationId xmlns:a16="http://schemas.microsoft.com/office/drawing/2014/main" id="{BBBFD292-053E-EDB4-7D53-C50BABCA9C23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2" name="타원 121">
                  <a:extLst>
                    <a:ext uri="{FF2B5EF4-FFF2-40B4-BE49-F238E27FC236}">
                      <a16:creationId xmlns:a16="http://schemas.microsoft.com/office/drawing/2014/main" id="{AC6A5E4E-5F2E-C8EF-1881-393003C72162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23" name="타원 122">
                  <a:extLst>
                    <a:ext uri="{FF2B5EF4-FFF2-40B4-BE49-F238E27FC236}">
                      <a16:creationId xmlns:a16="http://schemas.microsoft.com/office/drawing/2014/main" id="{24E7F971-608A-931B-F3D6-D33F31FF4669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07" name="그룹 106">
                <a:extLst>
                  <a:ext uri="{FF2B5EF4-FFF2-40B4-BE49-F238E27FC236}">
                    <a16:creationId xmlns:a16="http://schemas.microsoft.com/office/drawing/2014/main" id="{F548F60F-0DE3-0998-8E0A-366187ECC97B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108" name="타원 107">
                  <a:extLst>
                    <a:ext uri="{FF2B5EF4-FFF2-40B4-BE49-F238E27FC236}">
                      <a16:creationId xmlns:a16="http://schemas.microsoft.com/office/drawing/2014/main" id="{7CC862A5-DB27-4BB8-3DAF-ED08A7A37EBD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9" name="타원 108">
                  <a:extLst>
                    <a:ext uri="{FF2B5EF4-FFF2-40B4-BE49-F238E27FC236}">
                      <a16:creationId xmlns:a16="http://schemas.microsoft.com/office/drawing/2014/main" id="{E7D42F03-EDE7-4CA6-B361-566C343FFB6A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0" name="타원 109">
                  <a:extLst>
                    <a:ext uri="{FF2B5EF4-FFF2-40B4-BE49-F238E27FC236}">
                      <a16:creationId xmlns:a16="http://schemas.microsoft.com/office/drawing/2014/main" id="{981E1125-FDAC-6388-F0D4-EB721891B13E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1" name="타원 110">
                  <a:extLst>
                    <a:ext uri="{FF2B5EF4-FFF2-40B4-BE49-F238E27FC236}">
                      <a16:creationId xmlns:a16="http://schemas.microsoft.com/office/drawing/2014/main" id="{DDD2F376-FE2F-2E85-44F6-B4A517C214FD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2" name="타원 111">
                  <a:extLst>
                    <a:ext uri="{FF2B5EF4-FFF2-40B4-BE49-F238E27FC236}">
                      <a16:creationId xmlns:a16="http://schemas.microsoft.com/office/drawing/2014/main" id="{1C70B071-9AED-8918-79B0-B86E648EB49D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3" name="타원 112">
                  <a:extLst>
                    <a:ext uri="{FF2B5EF4-FFF2-40B4-BE49-F238E27FC236}">
                      <a16:creationId xmlns:a16="http://schemas.microsoft.com/office/drawing/2014/main" id="{E7C02F52-FF47-592E-4FB0-EEDC4AFF591A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4" name="타원 113">
                  <a:extLst>
                    <a:ext uri="{FF2B5EF4-FFF2-40B4-BE49-F238E27FC236}">
                      <a16:creationId xmlns:a16="http://schemas.microsoft.com/office/drawing/2014/main" id="{D4318996-B763-B01F-EBC5-80328942C36C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15" name="타원 114">
                  <a:extLst>
                    <a:ext uri="{FF2B5EF4-FFF2-40B4-BE49-F238E27FC236}">
                      <a16:creationId xmlns:a16="http://schemas.microsoft.com/office/drawing/2014/main" id="{4CBC6C48-927A-AE67-0A40-9C8BF6CC38DE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  <p:grpSp>
          <p:nvGrpSpPr>
            <p:cNvPr id="87" name="그룹 86">
              <a:extLst>
                <a:ext uri="{FF2B5EF4-FFF2-40B4-BE49-F238E27FC236}">
                  <a16:creationId xmlns:a16="http://schemas.microsoft.com/office/drawing/2014/main" id="{9DAC2F5A-D2A6-05E9-8DD5-DA50974EF182}"/>
                </a:ext>
              </a:extLst>
            </p:cNvPr>
            <p:cNvGrpSpPr/>
            <p:nvPr/>
          </p:nvGrpSpPr>
          <p:grpSpPr>
            <a:xfrm flipV="1">
              <a:off x="2094698" y="1220029"/>
              <a:ext cx="1743519" cy="155082"/>
              <a:chOff x="337073" y="-120129"/>
              <a:chExt cx="2922835" cy="259979"/>
            </a:xfrm>
            <a:solidFill>
              <a:srgbClr val="0D88ED"/>
            </a:solidFill>
          </p:grpSpPr>
          <p:grpSp>
            <p:nvGrpSpPr>
              <p:cNvPr id="88" name="그룹 87">
                <a:extLst>
                  <a:ext uri="{FF2B5EF4-FFF2-40B4-BE49-F238E27FC236}">
                    <a16:creationId xmlns:a16="http://schemas.microsoft.com/office/drawing/2014/main" id="{CAEFE45A-C1F5-32A5-7C34-88C310267529}"/>
                  </a:ext>
                </a:extLst>
              </p:cNvPr>
              <p:cNvGrpSpPr/>
              <p:nvPr/>
            </p:nvGrpSpPr>
            <p:grpSpPr>
              <a:xfrm>
                <a:off x="337073" y="-120129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8" name="타원 97">
                  <a:extLst>
                    <a:ext uri="{FF2B5EF4-FFF2-40B4-BE49-F238E27FC236}">
                      <a16:creationId xmlns:a16="http://schemas.microsoft.com/office/drawing/2014/main" id="{7F54BFC4-1F40-3707-9744-32019E279785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9" name="타원 98">
                  <a:extLst>
                    <a:ext uri="{FF2B5EF4-FFF2-40B4-BE49-F238E27FC236}">
                      <a16:creationId xmlns:a16="http://schemas.microsoft.com/office/drawing/2014/main" id="{AA6129FA-0BBF-FED7-E1CB-A45C11F9E3E4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0" name="타원 99">
                  <a:extLst>
                    <a:ext uri="{FF2B5EF4-FFF2-40B4-BE49-F238E27FC236}">
                      <a16:creationId xmlns:a16="http://schemas.microsoft.com/office/drawing/2014/main" id="{1C952B84-BDC8-FACF-7D79-878D6924C32C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1" name="타원 100">
                  <a:extLst>
                    <a:ext uri="{FF2B5EF4-FFF2-40B4-BE49-F238E27FC236}">
                      <a16:creationId xmlns:a16="http://schemas.microsoft.com/office/drawing/2014/main" id="{8A0E17E6-78D0-6670-9458-AB090EA8128B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2" name="타원 101">
                  <a:extLst>
                    <a:ext uri="{FF2B5EF4-FFF2-40B4-BE49-F238E27FC236}">
                      <a16:creationId xmlns:a16="http://schemas.microsoft.com/office/drawing/2014/main" id="{76B04CF7-CF6F-EEF7-918E-F60BEA6DB586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3" name="타원 102">
                  <a:extLst>
                    <a:ext uri="{FF2B5EF4-FFF2-40B4-BE49-F238E27FC236}">
                      <a16:creationId xmlns:a16="http://schemas.microsoft.com/office/drawing/2014/main" id="{F29A5EC8-2001-CC8A-AA57-B8776DDDF9BC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4" name="타원 103">
                  <a:extLst>
                    <a:ext uri="{FF2B5EF4-FFF2-40B4-BE49-F238E27FC236}">
                      <a16:creationId xmlns:a16="http://schemas.microsoft.com/office/drawing/2014/main" id="{00FC4409-8735-C4FE-065C-6A3612EDB77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05" name="타원 104">
                  <a:extLst>
                    <a:ext uri="{FF2B5EF4-FFF2-40B4-BE49-F238E27FC236}">
                      <a16:creationId xmlns:a16="http://schemas.microsoft.com/office/drawing/2014/main" id="{F367679F-B10E-1635-07B4-1A75F80A38F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9" name="그룹 88">
                <a:extLst>
                  <a:ext uri="{FF2B5EF4-FFF2-40B4-BE49-F238E27FC236}">
                    <a16:creationId xmlns:a16="http://schemas.microsoft.com/office/drawing/2014/main" id="{1C7176A0-7978-4DCE-30ED-99CAA43CC525}"/>
                  </a:ext>
                </a:extLst>
              </p:cNvPr>
              <p:cNvGrpSpPr/>
              <p:nvPr/>
            </p:nvGrpSpPr>
            <p:grpSpPr>
              <a:xfrm>
                <a:off x="1445452" y="-116543"/>
                <a:ext cx="1814456" cy="256393"/>
                <a:chOff x="344245" y="-268941"/>
                <a:chExt cx="3876340" cy="537882"/>
              </a:xfrm>
              <a:grpFill/>
            </p:grpSpPr>
            <p:sp>
              <p:nvSpPr>
                <p:cNvPr id="90" name="타원 89">
                  <a:extLst>
                    <a:ext uri="{FF2B5EF4-FFF2-40B4-BE49-F238E27FC236}">
                      <a16:creationId xmlns:a16="http://schemas.microsoft.com/office/drawing/2014/main" id="{811700AA-55B2-2575-0A52-E3D5E119C6BC}"/>
                    </a:ext>
                  </a:extLst>
                </p:cNvPr>
                <p:cNvSpPr/>
                <p:nvPr/>
              </p:nvSpPr>
              <p:spPr>
                <a:xfrm>
                  <a:off x="34424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1" name="타원 90">
                  <a:extLst>
                    <a:ext uri="{FF2B5EF4-FFF2-40B4-BE49-F238E27FC236}">
                      <a16:creationId xmlns:a16="http://schemas.microsoft.com/office/drawing/2014/main" id="{6C61184A-F4A4-71AB-605B-88A262DDD69F}"/>
                    </a:ext>
                  </a:extLst>
                </p:cNvPr>
                <p:cNvSpPr/>
                <p:nvPr/>
              </p:nvSpPr>
              <p:spPr>
                <a:xfrm>
                  <a:off x="812203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2" name="타원 91">
                  <a:extLst>
                    <a:ext uri="{FF2B5EF4-FFF2-40B4-BE49-F238E27FC236}">
                      <a16:creationId xmlns:a16="http://schemas.microsoft.com/office/drawing/2014/main" id="{B8D80421-4928-C296-8D15-7A660C9EE8B5}"/>
                    </a:ext>
                  </a:extLst>
                </p:cNvPr>
                <p:cNvSpPr/>
                <p:nvPr/>
              </p:nvSpPr>
              <p:spPr>
                <a:xfrm>
                  <a:off x="129629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3" name="타원 92">
                  <a:extLst>
                    <a:ext uri="{FF2B5EF4-FFF2-40B4-BE49-F238E27FC236}">
                      <a16:creationId xmlns:a16="http://schemas.microsoft.com/office/drawing/2014/main" id="{2F1A61C4-4442-A334-AA27-DAFB3F1ACB55}"/>
                    </a:ext>
                  </a:extLst>
                </p:cNvPr>
                <p:cNvSpPr/>
                <p:nvPr/>
              </p:nvSpPr>
              <p:spPr>
                <a:xfrm>
                  <a:off x="1764255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4" name="타원 93">
                  <a:extLst>
                    <a:ext uri="{FF2B5EF4-FFF2-40B4-BE49-F238E27FC236}">
                      <a16:creationId xmlns:a16="http://schemas.microsoft.com/office/drawing/2014/main" id="{F365ED9D-EA3C-A057-0D12-21310D4E8B60}"/>
                    </a:ext>
                  </a:extLst>
                </p:cNvPr>
                <p:cNvSpPr/>
                <p:nvPr/>
              </p:nvSpPr>
              <p:spPr>
                <a:xfrm>
                  <a:off x="224834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5" name="타원 94">
                  <a:extLst>
                    <a:ext uri="{FF2B5EF4-FFF2-40B4-BE49-F238E27FC236}">
                      <a16:creationId xmlns:a16="http://schemas.microsoft.com/office/drawing/2014/main" id="{13FFB0AF-7304-8B3F-6553-F8CB7BFA8EE5}"/>
                    </a:ext>
                  </a:extLst>
                </p:cNvPr>
                <p:cNvSpPr/>
                <p:nvPr/>
              </p:nvSpPr>
              <p:spPr>
                <a:xfrm>
                  <a:off x="2716307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6" name="타원 95">
                  <a:extLst>
                    <a:ext uri="{FF2B5EF4-FFF2-40B4-BE49-F238E27FC236}">
                      <a16:creationId xmlns:a16="http://schemas.microsoft.com/office/drawing/2014/main" id="{A057D595-E5F8-A077-484D-AE8CAD8C96CB}"/>
                    </a:ext>
                  </a:extLst>
                </p:cNvPr>
                <p:cNvSpPr/>
                <p:nvPr/>
              </p:nvSpPr>
              <p:spPr>
                <a:xfrm>
                  <a:off x="3200401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97" name="타원 96">
                  <a:extLst>
                    <a:ext uri="{FF2B5EF4-FFF2-40B4-BE49-F238E27FC236}">
                      <a16:creationId xmlns:a16="http://schemas.microsoft.com/office/drawing/2014/main" id="{9E516FBD-D215-4664-F7EA-7E2D69C68731}"/>
                    </a:ext>
                  </a:extLst>
                </p:cNvPr>
                <p:cNvSpPr/>
                <p:nvPr/>
              </p:nvSpPr>
              <p:spPr>
                <a:xfrm>
                  <a:off x="3668359" y="-268941"/>
                  <a:ext cx="552226" cy="537882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</p:grp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AF4292DB-8B9B-3EC6-A959-56F5770C6110}"/>
              </a:ext>
            </a:extLst>
          </p:cNvPr>
          <p:cNvGrpSpPr/>
          <p:nvPr/>
        </p:nvGrpSpPr>
        <p:grpSpPr>
          <a:xfrm>
            <a:off x="1014212" y="1873985"/>
            <a:ext cx="10580084" cy="4102490"/>
            <a:chOff x="1251817" y="1903344"/>
            <a:chExt cx="9688366" cy="3756721"/>
          </a:xfrm>
        </p:grpSpPr>
        <p:pic>
          <p:nvPicPr>
            <p:cNvPr id="41" name="그림 40" descr="텍스트, 라인, 도표, 스크린샷이(가) 표시된 사진&#10;&#10;AI 생성 콘텐츠는 정확하지 않을 수 있습니다.">
              <a:extLst>
                <a:ext uri="{FF2B5EF4-FFF2-40B4-BE49-F238E27FC236}">
                  <a16:creationId xmlns:a16="http://schemas.microsoft.com/office/drawing/2014/main" id="{0EDA7A3A-4380-7E0A-12CD-1BEC971BE7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1817" y="1903344"/>
              <a:ext cx="9688366" cy="3510500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23D1D53-925A-365B-626E-1104886E745E}"/>
                </a:ext>
              </a:extLst>
            </p:cNvPr>
            <p:cNvSpPr txBox="1"/>
            <p:nvPr/>
          </p:nvSpPr>
          <p:spPr>
            <a:xfrm>
              <a:off x="1251817" y="5413844"/>
              <a:ext cx="5958682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bg1">
                      <a:lumMod val="50000"/>
                    </a:schemeClr>
                  </a:solidFill>
                </a:rPr>
                <a:t>https://healthyinsight.co.kr/%EC%9D%B4%EB%AF%B8%EC%A7%80-%EB%B6%84%EB%A5%98-cnn/</a:t>
              </a:r>
              <a:endParaRPr lang="ko-KR" altLang="en-US" sz="10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1936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1128</TotalTime>
  <Words>1955</Words>
  <Application>Microsoft Office PowerPoint</Application>
  <PresentationFormat>와이드스크린</PresentationFormat>
  <Paragraphs>1436</Paragraphs>
  <Slides>58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58</vt:i4>
      </vt:variant>
    </vt:vector>
  </HeadingPairs>
  <TitlesOfParts>
    <vt:vector size="66" baseType="lpstr">
      <vt:lpstr>CookieRun Bold</vt:lpstr>
      <vt:lpstr>CookieRun Regular</vt:lpstr>
      <vt:lpstr>CookieRunOTF Regular</vt:lpstr>
      <vt:lpstr>Pretendard ExtraBold</vt:lpstr>
      <vt:lpstr>구름 산스 700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SungHyun Kim</dc:creator>
  <cp:lastModifiedBy>Kim_SH</cp:lastModifiedBy>
  <cp:revision>138</cp:revision>
  <dcterms:created xsi:type="dcterms:W3CDTF">2025-09-21T15:15:07Z</dcterms:created>
  <dcterms:modified xsi:type="dcterms:W3CDTF">2025-09-24T11:56:43Z</dcterms:modified>
</cp:coreProperties>
</file>

<file path=docProps/thumbnail.jpeg>
</file>